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-144" y="-61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08848" y="0"/>
            <a:ext cx="16585883" cy="5026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5341" y="5277697"/>
            <a:ext cx="16585883" cy="2513189"/>
          </a:xfrm>
        </p:spPr>
        <p:txBody>
          <a:bodyPr>
            <a:noAutofit/>
          </a:bodyPr>
          <a:lstStyle>
            <a:lvl1pPr>
              <a:defRPr sz="15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5342" y="7790885"/>
            <a:ext cx="15078075" cy="1633573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5500">
                <a:solidFill>
                  <a:schemeClr val="tx2"/>
                </a:solidFill>
              </a:defRPr>
            </a:lvl1pPr>
            <a:lvl2pPr marL="897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08848" y="10178415"/>
            <a:ext cx="16585883" cy="452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0410" y="1130935"/>
            <a:ext cx="15915746" cy="6408632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5342" y="1130937"/>
            <a:ext cx="4020820" cy="89218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6161" y="1130937"/>
            <a:ext cx="12565063" cy="8042204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08848" y="0"/>
            <a:ext cx="16585883" cy="5026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341" y="5403356"/>
            <a:ext cx="16585883" cy="2764508"/>
          </a:xfrm>
        </p:spPr>
        <p:txBody>
          <a:bodyPr anchor="b" anchorCtr="0"/>
          <a:lstStyle>
            <a:lvl1pPr algn="l">
              <a:defRPr sz="10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342" y="8167864"/>
            <a:ext cx="15078075" cy="150791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5500">
                <a:solidFill>
                  <a:schemeClr val="tx2"/>
                </a:solidFill>
              </a:defRPr>
            </a:lvl1pPr>
            <a:lvl2pPr marL="897484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96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5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93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41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90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8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708848" y="10178415"/>
            <a:ext cx="16585883" cy="452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342" y="1005277"/>
            <a:ext cx="8041640" cy="6212603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19584" y="1005277"/>
            <a:ext cx="8041640" cy="6212603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8640" y="1005276"/>
            <a:ext cx="8041640" cy="1055015"/>
          </a:xfrm>
        </p:spPr>
        <p:txBody>
          <a:bodyPr anchor="b">
            <a:noAutofit/>
          </a:bodyPr>
          <a:lstStyle>
            <a:lvl1pPr marL="0" indent="0">
              <a:buNone/>
              <a:defRPr sz="5500" b="0">
                <a:latin typeface="+mj-lt"/>
              </a:defRPr>
            </a:lvl1pPr>
            <a:lvl2pPr marL="897484" indent="0">
              <a:buNone/>
              <a:defRPr sz="3900" b="1"/>
            </a:lvl2pPr>
            <a:lvl3pPr marL="1794967" indent="0">
              <a:buNone/>
              <a:defRPr sz="3500" b="1"/>
            </a:lvl3pPr>
            <a:lvl4pPr marL="2692451" indent="0">
              <a:buNone/>
              <a:defRPr sz="3100" b="1"/>
            </a:lvl4pPr>
            <a:lvl5pPr marL="3589934" indent="0">
              <a:buNone/>
              <a:defRPr sz="3100" b="1"/>
            </a:lvl5pPr>
            <a:lvl6pPr marL="4487418" indent="0">
              <a:buNone/>
              <a:defRPr sz="3100" b="1"/>
            </a:lvl6pPr>
            <a:lvl7pPr marL="5384902" indent="0">
              <a:buNone/>
              <a:defRPr sz="3100" b="1"/>
            </a:lvl7pPr>
            <a:lvl8pPr marL="6282385" indent="0">
              <a:buNone/>
              <a:defRPr sz="3100" b="1"/>
            </a:lvl8pPr>
            <a:lvl9pPr marL="7179869" indent="0">
              <a:buNone/>
              <a:defRPr sz="3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8640" y="2192055"/>
            <a:ext cx="8041640" cy="5026378"/>
          </a:xfrm>
        </p:spPr>
        <p:txBody>
          <a:bodyPr anchor="t" anchorCtr="0"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2883" y="1005276"/>
            <a:ext cx="8041640" cy="1055015"/>
          </a:xfrm>
        </p:spPr>
        <p:txBody>
          <a:bodyPr anchor="b">
            <a:noAutofit/>
          </a:bodyPr>
          <a:lstStyle>
            <a:lvl1pPr marL="0" indent="0">
              <a:buNone/>
              <a:defRPr sz="5500" b="0">
                <a:latin typeface="+mj-lt"/>
              </a:defRPr>
            </a:lvl1pPr>
            <a:lvl2pPr marL="897484" indent="0">
              <a:buNone/>
              <a:defRPr sz="3900" b="1"/>
            </a:lvl2pPr>
            <a:lvl3pPr marL="1794967" indent="0">
              <a:buNone/>
              <a:defRPr sz="3500" b="1"/>
            </a:lvl3pPr>
            <a:lvl4pPr marL="2692451" indent="0">
              <a:buNone/>
              <a:defRPr sz="3100" b="1"/>
            </a:lvl4pPr>
            <a:lvl5pPr marL="3589934" indent="0">
              <a:buNone/>
              <a:defRPr sz="3100" b="1"/>
            </a:lvl5pPr>
            <a:lvl6pPr marL="4487418" indent="0">
              <a:buNone/>
              <a:defRPr sz="3100" b="1"/>
            </a:lvl6pPr>
            <a:lvl7pPr marL="5384902" indent="0">
              <a:buNone/>
              <a:defRPr sz="3100" b="1"/>
            </a:lvl7pPr>
            <a:lvl8pPr marL="6282385" indent="0">
              <a:buNone/>
              <a:defRPr sz="3100" b="1"/>
            </a:lvl8pPr>
            <a:lvl9pPr marL="7179869" indent="0">
              <a:buNone/>
              <a:defRPr sz="3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2883" y="2192055"/>
            <a:ext cx="8041640" cy="5026378"/>
          </a:xfrm>
        </p:spPr>
        <p:txBody>
          <a:bodyPr anchor="t" anchorCtr="0"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>
            <a:off x="1668640" y="2060290"/>
            <a:ext cx="8041640" cy="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12883" y="2060290"/>
            <a:ext cx="8041640" cy="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342" y="7539567"/>
            <a:ext cx="14917242" cy="2638848"/>
          </a:xfrm>
        </p:spPr>
        <p:txBody>
          <a:bodyPr anchor="b">
            <a:normAutofit/>
          </a:bodyPr>
          <a:lstStyle>
            <a:lvl1pPr algn="l">
              <a:defRPr sz="10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8751" y="753958"/>
            <a:ext cx="10102473" cy="6785608"/>
          </a:xfrm>
        </p:spPr>
        <p:txBody>
          <a:bodyPr/>
          <a:lstStyle>
            <a:lvl1pPr>
              <a:defRPr sz="47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5345" y="753957"/>
            <a:ext cx="5878332" cy="6785610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2"/>
                </a:solidFill>
              </a:defRPr>
            </a:lvl1pPr>
            <a:lvl2pPr marL="897484" indent="0">
              <a:buNone/>
              <a:defRPr sz="2400"/>
            </a:lvl2pPr>
            <a:lvl3pPr marL="1794967" indent="0">
              <a:buNone/>
              <a:defRPr sz="2000"/>
            </a:lvl3pPr>
            <a:lvl4pPr marL="2692451" indent="0">
              <a:buNone/>
              <a:defRPr sz="1800"/>
            </a:lvl4pPr>
            <a:lvl5pPr marL="3589934" indent="0">
              <a:buNone/>
              <a:defRPr sz="1800"/>
            </a:lvl5pPr>
            <a:lvl6pPr marL="4487418" indent="0">
              <a:buNone/>
              <a:defRPr sz="1800"/>
            </a:lvl6pPr>
            <a:lvl7pPr marL="5384902" indent="0">
              <a:buNone/>
              <a:defRPr sz="1800"/>
            </a:lvl7pPr>
            <a:lvl8pPr marL="6282385" indent="0">
              <a:buNone/>
              <a:defRPr sz="1800"/>
            </a:lvl8pPr>
            <a:lvl9pPr marL="717986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734366" y="4146326"/>
            <a:ext cx="6282972" cy="3491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640" y="7539567"/>
            <a:ext cx="14917242" cy="2638848"/>
          </a:xfrm>
        </p:spPr>
        <p:txBody>
          <a:bodyPr anchor="b">
            <a:normAutofit/>
          </a:bodyPr>
          <a:lstStyle>
            <a:lvl1pPr algn="l">
              <a:defRPr sz="10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08848" y="753957"/>
            <a:ext cx="16585883" cy="4775059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6300"/>
            </a:lvl1pPr>
            <a:lvl2pPr marL="897484" indent="0">
              <a:buNone/>
              <a:defRPr sz="5500"/>
            </a:lvl2pPr>
            <a:lvl3pPr marL="1794967" indent="0">
              <a:buNone/>
              <a:defRPr sz="4700"/>
            </a:lvl3pPr>
            <a:lvl4pPr marL="2692451" indent="0">
              <a:buNone/>
              <a:defRPr sz="3900"/>
            </a:lvl4pPr>
            <a:lvl5pPr marL="3589934" indent="0">
              <a:buNone/>
              <a:defRPr sz="3900"/>
            </a:lvl5pPr>
            <a:lvl6pPr marL="4487418" indent="0">
              <a:buNone/>
              <a:defRPr sz="3900"/>
            </a:lvl6pPr>
            <a:lvl7pPr marL="5384902" indent="0">
              <a:buNone/>
              <a:defRPr sz="3900"/>
            </a:lvl7pPr>
            <a:lvl8pPr marL="6282385" indent="0">
              <a:buNone/>
              <a:defRPr sz="3900"/>
            </a:lvl8pPr>
            <a:lvl9pPr marL="7179869" indent="0">
              <a:buNone/>
              <a:defRPr sz="39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69681" y="5780334"/>
            <a:ext cx="16250814" cy="132727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500"/>
            </a:lvl1pPr>
            <a:lvl2pPr marL="897484" indent="0">
              <a:buNone/>
              <a:defRPr sz="2400"/>
            </a:lvl2pPr>
            <a:lvl3pPr marL="1794967" indent="0">
              <a:buNone/>
              <a:defRPr sz="2000"/>
            </a:lvl3pPr>
            <a:lvl4pPr marL="2692451" indent="0">
              <a:buNone/>
              <a:defRPr sz="1800"/>
            </a:lvl4pPr>
            <a:lvl5pPr marL="3589934" indent="0">
              <a:buNone/>
              <a:defRPr sz="1800"/>
            </a:lvl5pPr>
            <a:lvl6pPr marL="4487418" indent="0">
              <a:buNone/>
              <a:defRPr sz="1800"/>
            </a:lvl6pPr>
            <a:lvl7pPr marL="5384902" indent="0">
              <a:buNone/>
              <a:defRPr sz="1800"/>
            </a:lvl7pPr>
            <a:lvl8pPr marL="6282385" indent="0">
              <a:buNone/>
              <a:defRPr sz="1800"/>
            </a:lvl8pPr>
            <a:lvl9pPr marL="7179869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342" y="7539567"/>
            <a:ext cx="14910541" cy="2638848"/>
          </a:xfrm>
          <a:prstGeom prst="rect">
            <a:avLst/>
          </a:prstGeom>
        </p:spPr>
        <p:txBody>
          <a:bodyPr vert="horz" lIns="179497" tIns="89748" rIns="179497" bIns="89748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341" y="1130935"/>
            <a:ext cx="16585883" cy="6408632"/>
          </a:xfrm>
          <a:prstGeom prst="rect">
            <a:avLst/>
          </a:prstGeom>
        </p:spPr>
        <p:txBody>
          <a:bodyPr vert="horz" lIns="179497" tIns="89748" rIns="179497" bIns="89748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37802" y="10238732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5340" y="10238732"/>
            <a:ext cx="10715743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pc="35" smtClean="0">
                <a:latin typeface="Verdana"/>
                <a:cs typeface="Verdana"/>
              </a:rPr>
              <a:t>©</a:t>
            </a:r>
            <a:r>
              <a:rPr lang="en-IN" spc="-254" smtClean="0">
                <a:latin typeface="Verdana"/>
                <a:cs typeface="Verdana"/>
              </a:rPr>
              <a:t> </a:t>
            </a:r>
            <a:r>
              <a:rPr lang="en-IN" spc="15" smtClean="0"/>
              <a:t>luv2</a:t>
            </a:r>
            <a:r>
              <a:rPr lang="en-IN" spc="10" smtClean="0"/>
              <a:t>c</a:t>
            </a:r>
            <a:r>
              <a:rPr lang="en-IN" spc="20" smtClean="0"/>
              <a:t>o</a:t>
            </a:r>
            <a:r>
              <a:rPr lang="en-IN" spc="15" smtClean="0"/>
              <a:t>de</a:t>
            </a:r>
            <a:r>
              <a:rPr lang="en-IN" spc="5" smtClean="0"/>
              <a:t> </a:t>
            </a:r>
            <a:r>
              <a:rPr lang="en-IN" spc="15" smtClean="0"/>
              <a:t>LL</a:t>
            </a:r>
            <a:r>
              <a:rPr lang="en-IN" spc="25" smtClean="0"/>
              <a:t>C</a:t>
            </a:r>
            <a:endParaRPr lang="en-IN" spc="2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53417" y="9379222"/>
            <a:ext cx="1675342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47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708848" y="0"/>
            <a:ext cx="16585883" cy="6282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08848" y="10178415"/>
            <a:ext cx="16585883" cy="452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497" tIns="89748" rIns="179497" bIns="89748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794967" rtl="0" eaLnBrk="1" latinLnBrk="0" hangingPunct="1">
        <a:spcBef>
          <a:spcPct val="0"/>
        </a:spcBef>
        <a:buNone/>
        <a:defRPr sz="10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38490" indent="-538490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700" kern="1200">
          <a:solidFill>
            <a:schemeClr val="tx2"/>
          </a:solidFill>
          <a:latin typeface="+mn-lt"/>
          <a:ea typeface="+mn-ea"/>
          <a:cs typeface="+mn-cs"/>
        </a:defRPr>
      </a:lvl1pPr>
      <a:lvl2pPr marL="1166729" indent="-538490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4300" kern="1200">
          <a:solidFill>
            <a:schemeClr val="tx2"/>
          </a:solidFill>
          <a:latin typeface="+mn-lt"/>
          <a:ea typeface="+mn-ea"/>
          <a:cs typeface="+mn-cs"/>
        </a:defRPr>
      </a:lvl2pPr>
      <a:lvl3pPr marL="1705219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900" kern="1200">
          <a:solidFill>
            <a:schemeClr val="tx2"/>
          </a:solidFill>
          <a:latin typeface="+mn-lt"/>
          <a:ea typeface="+mn-ea"/>
          <a:cs typeface="+mn-cs"/>
        </a:defRPr>
      </a:lvl3pPr>
      <a:lvl4pPr marL="2243709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500" kern="1200">
          <a:solidFill>
            <a:schemeClr val="tx2"/>
          </a:solidFill>
          <a:latin typeface="+mn-lt"/>
          <a:ea typeface="+mn-ea"/>
          <a:cs typeface="+mn-cs"/>
        </a:defRPr>
      </a:lvl4pPr>
      <a:lvl5pPr marL="269245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23094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6pPr>
      <a:lvl7pPr marL="3733532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7pPr>
      <a:lvl8pPr marL="430792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8pPr>
      <a:lvl9pPr marL="4846411" indent="-448742" algn="l" defTabSz="1794967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484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967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51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934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418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902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385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869" algn="l" defTabSz="179496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ul@luv2code.com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aul@luv2code.com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tart.spring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www.hibernate.org/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hyperlink" Target="http://www.luv2code.com/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image" Target="../media/image119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21.png"/><Relationship Id="rId10" Type="http://schemas.openxmlformats.org/officeDocument/2006/relationships/image" Target="../media/image110.png"/><Relationship Id="rId4" Type="http://schemas.openxmlformats.org/officeDocument/2006/relationships/image" Target="../media/image20.png"/><Relationship Id="rId9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uv2code.com/" TargetMode="External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hyperlink" Target="mailto:paul@luv2code.com" TargetMode="External"/><Relationship Id="rId7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51.png"/><Relationship Id="rId3" Type="http://schemas.openxmlformats.org/officeDocument/2006/relationships/image" Target="../media/image145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openxmlformats.org/officeDocument/2006/relationships/image" Target="../media/image21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20.png"/><Relationship Id="rId9" Type="http://schemas.openxmlformats.org/officeDocument/2006/relationships/image" Target="../media/image143.png"/><Relationship Id="rId1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affy@luv2code.com" TargetMode="External"/><Relationship Id="rId5" Type="http://schemas.openxmlformats.org/officeDocument/2006/relationships/image" Target="../media/image155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21.png"/><Relationship Id="rId10" Type="http://schemas.openxmlformats.org/officeDocument/2006/relationships/image" Target="../media/image162.png"/><Relationship Id="rId4" Type="http://schemas.openxmlformats.org/officeDocument/2006/relationships/image" Target="../media/image20.png"/><Relationship Id="rId9" Type="http://schemas.openxmlformats.org/officeDocument/2006/relationships/image" Target="../media/image16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4.png"/><Relationship Id="rId7" Type="http://schemas.openxmlformats.org/officeDocument/2006/relationships/image" Target="../media/image166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21.png"/><Relationship Id="rId10" Type="http://schemas.openxmlformats.org/officeDocument/2006/relationships/image" Target="../media/image169.png"/><Relationship Id="rId4" Type="http://schemas.openxmlformats.org/officeDocument/2006/relationships/image" Target="../media/image20.png"/><Relationship Id="rId9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4.png"/><Relationship Id="rId7" Type="http://schemas.openxmlformats.org/officeDocument/2006/relationships/image" Target="../media/image17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73.png"/><Relationship Id="rId7" Type="http://schemas.openxmlformats.org/officeDocument/2006/relationships/image" Target="../media/image17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21.png"/><Relationship Id="rId10" Type="http://schemas.openxmlformats.org/officeDocument/2006/relationships/image" Target="../media/image177.png"/><Relationship Id="rId4" Type="http://schemas.openxmlformats.org/officeDocument/2006/relationships/image" Target="../media/image20.png"/><Relationship Id="rId9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v2code.com/" TargetMode="External"/><Relationship Id="rId3" Type="http://schemas.openxmlformats.org/officeDocument/2006/relationships/image" Target="../media/image179.png"/><Relationship Id="rId7" Type="http://schemas.openxmlformats.org/officeDocument/2006/relationships/image" Target="../media/image14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81.png"/><Relationship Id="rId7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43.png"/><Relationship Id="rId5" Type="http://schemas.openxmlformats.org/officeDocument/2006/relationships/image" Target="../media/image21.png"/><Relationship Id="rId10" Type="http://schemas.openxmlformats.org/officeDocument/2006/relationships/image" Target="../media/image142.png"/><Relationship Id="rId4" Type="http://schemas.openxmlformats.org/officeDocument/2006/relationships/image" Target="../media/image20.png"/><Relationship Id="rId9" Type="http://schemas.openxmlformats.org/officeDocument/2006/relationships/image" Target="../media/image1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89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9.png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12" Type="http://schemas.openxmlformats.org/officeDocument/2006/relationships/image" Target="../media/image19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21.png"/><Relationship Id="rId10" Type="http://schemas.openxmlformats.org/officeDocument/2006/relationships/image" Target="../media/image196.png"/><Relationship Id="rId4" Type="http://schemas.openxmlformats.org/officeDocument/2006/relationships/image" Target="../media/image2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14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luv2code.com/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5.pn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12" Type="http://schemas.openxmlformats.org/officeDocument/2006/relationships/image" Target="../media/image198.png"/><Relationship Id="rId2" Type="http://schemas.openxmlformats.org/officeDocument/2006/relationships/image" Target="../media/image208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5" Type="http://schemas.openxmlformats.org/officeDocument/2006/relationships/image" Target="../media/image21.png"/><Relationship Id="rId15" Type="http://schemas.openxmlformats.org/officeDocument/2006/relationships/image" Target="../media/image217.png"/><Relationship Id="rId10" Type="http://schemas.openxmlformats.org/officeDocument/2006/relationships/image" Target="../media/image196.png"/><Relationship Id="rId4" Type="http://schemas.openxmlformats.org/officeDocument/2006/relationships/image" Target="../media/image20.png"/><Relationship Id="rId9" Type="http://schemas.openxmlformats.org/officeDocument/2006/relationships/image" Target="../media/image213.png"/><Relationship Id="rId14" Type="http://schemas.openxmlformats.org/officeDocument/2006/relationships/image" Target="../media/image2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20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0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58.png"/><Relationship Id="rId2" Type="http://schemas.openxmlformats.org/officeDocument/2006/relationships/image" Target="../media/image245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256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uv2cod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7650" y="4435475"/>
            <a:ext cx="9928860" cy="84510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400" spc="-135" dirty="0"/>
              <a:t>Hibernat</a:t>
            </a:r>
            <a:r>
              <a:rPr sz="5400" spc="5" dirty="0"/>
              <a:t>e</a:t>
            </a:r>
            <a:r>
              <a:rPr sz="5400" spc="-270" dirty="0"/>
              <a:t> </a:t>
            </a:r>
            <a:r>
              <a:rPr sz="5400" dirty="0"/>
              <a:t>/</a:t>
            </a:r>
            <a:r>
              <a:rPr sz="5400" spc="-265" dirty="0"/>
              <a:t> </a:t>
            </a:r>
            <a:r>
              <a:rPr sz="5400" spc="-130" dirty="0"/>
              <a:t>J</a:t>
            </a:r>
            <a:r>
              <a:rPr sz="5400" spc="-635" dirty="0"/>
              <a:t>P</a:t>
            </a:r>
            <a:r>
              <a:rPr sz="5400" spc="5" dirty="0"/>
              <a:t>A</a:t>
            </a:r>
            <a:r>
              <a:rPr sz="5400" spc="-515" dirty="0"/>
              <a:t> </a:t>
            </a:r>
            <a:r>
              <a:rPr sz="5400" spc="-130" dirty="0"/>
              <a:t>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2375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60" dirty="0">
                <a:latin typeface="Palatino Linotype"/>
                <a:cs typeface="Palatino Linotype"/>
              </a:rPr>
              <a:t>Saving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35" dirty="0">
                <a:latin typeface="Palatino Linotype"/>
                <a:cs typeface="Palatino Linotype"/>
              </a:rPr>
              <a:t>a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5" dirty="0">
                <a:latin typeface="Palatino Linotype"/>
                <a:cs typeface="Palatino Linotype"/>
              </a:rPr>
              <a:t>Java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40" dirty="0">
                <a:latin typeface="Palatino Linotype"/>
                <a:cs typeface="Palatino Linotype"/>
              </a:rPr>
              <a:t>Object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with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60" dirty="0">
                <a:latin typeface="Palatino Linotype"/>
                <a:cs typeface="Palatino Linotype"/>
              </a:rPr>
              <a:t>JPA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68146" y="3379069"/>
            <a:ext cx="14314169" cy="3382645"/>
            <a:chOff x="1368146" y="3379069"/>
            <a:chExt cx="14314169" cy="3382645"/>
          </a:xfrm>
        </p:grpSpPr>
        <p:sp>
          <p:nvSpPr>
            <p:cNvPr id="4" name="object 4"/>
            <p:cNvSpPr/>
            <p:nvPr/>
          </p:nvSpPr>
          <p:spPr>
            <a:xfrm>
              <a:off x="1514739" y="3473307"/>
              <a:ext cx="14023340" cy="3001010"/>
            </a:xfrm>
            <a:custGeom>
              <a:avLst/>
              <a:gdLst/>
              <a:ahLst/>
              <a:cxnLst/>
              <a:rect l="l" t="t" r="r" b="b"/>
              <a:pathLst>
                <a:path w="14023340" h="3001010">
                  <a:moveTo>
                    <a:pt x="14023342" y="0"/>
                  </a:moveTo>
                  <a:lnTo>
                    <a:pt x="0" y="0"/>
                  </a:lnTo>
                  <a:lnTo>
                    <a:pt x="0" y="3000725"/>
                  </a:lnTo>
                  <a:lnTo>
                    <a:pt x="14023342" y="3000725"/>
                  </a:lnTo>
                  <a:lnTo>
                    <a:pt x="14023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146" y="3379069"/>
              <a:ext cx="167534" cy="33820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14292" y="3379069"/>
              <a:ext cx="167534" cy="3382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680" y="3379069"/>
              <a:ext cx="13978632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5680" y="6426097"/>
              <a:ext cx="13978632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71408" y="3960592"/>
            <a:ext cx="284035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i="1" spc="20" dirty="0">
                <a:latin typeface="Courier New"/>
                <a:cs typeface="Courier New"/>
              </a:rPr>
              <a:t>//</a:t>
            </a:r>
            <a:r>
              <a:rPr sz="2600" i="1" spc="-15" dirty="0">
                <a:latin typeface="Courier New"/>
                <a:cs typeface="Courier New"/>
              </a:rPr>
              <a:t> </a:t>
            </a:r>
            <a:r>
              <a:rPr sz="2600" i="1" spc="15" dirty="0">
                <a:latin typeface="Courier New"/>
                <a:cs typeface="Courier New"/>
              </a:rPr>
              <a:t>create</a:t>
            </a:r>
            <a:r>
              <a:rPr sz="2600" i="1" spc="-10" dirty="0">
                <a:latin typeface="Courier New"/>
                <a:cs typeface="Courier New"/>
              </a:rPr>
              <a:t> </a:t>
            </a:r>
            <a:r>
              <a:rPr sz="2600" i="1" spc="15" dirty="0">
                <a:latin typeface="Courier New"/>
                <a:cs typeface="Courier New"/>
              </a:rPr>
              <a:t>Java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7133" y="3960592"/>
            <a:ext cx="12325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i="1" spc="20" dirty="0">
                <a:latin typeface="Courier New"/>
                <a:cs typeface="Courier New"/>
              </a:rPr>
              <a:t>object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1408" y="4358486"/>
            <a:ext cx="13899515" cy="1640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Courier New"/>
                <a:cs typeface="Courier New"/>
              </a:rPr>
              <a:t>Student</a:t>
            </a:r>
            <a:r>
              <a:rPr sz="2600" b="1" spc="30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theStudent</a:t>
            </a:r>
            <a:r>
              <a:rPr sz="2600" b="1" spc="40" dirty="0"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60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260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Student(</a:t>
            </a:r>
            <a:r>
              <a:rPr sz="2600" b="1" spc="20" dirty="0">
                <a:solidFill>
                  <a:srgbClr val="077D16"/>
                </a:solidFill>
                <a:latin typeface="Courier New"/>
                <a:cs typeface="Courier New"/>
              </a:rPr>
              <a:t>"Paul"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60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77D16"/>
                </a:solidFill>
                <a:latin typeface="Courier New"/>
                <a:cs typeface="Courier New"/>
              </a:rPr>
              <a:t>"Doe"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60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"</a:t>
            </a:r>
            <a:r>
              <a:rPr sz="2600" b="1" spc="20" dirty="0" smtClean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paul@</a:t>
            </a:r>
            <a:r>
              <a:rPr lang="en-US" sz="2600" b="1" spc="20" dirty="0" smtClean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xxx</a:t>
            </a:r>
            <a:r>
              <a:rPr sz="2600" b="1" spc="20" dirty="0" smtClean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.com</a:t>
            </a:r>
            <a:r>
              <a:rPr sz="2600" b="1" spc="20" dirty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"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i="1" spc="20" dirty="0">
                <a:latin typeface="Courier New"/>
                <a:cs typeface="Courier New"/>
              </a:rPr>
              <a:t>//</a:t>
            </a:r>
            <a:r>
              <a:rPr sz="2600" i="1" spc="5" dirty="0">
                <a:latin typeface="Courier New"/>
                <a:cs typeface="Courier New"/>
              </a:rPr>
              <a:t> </a:t>
            </a:r>
            <a:r>
              <a:rPr sz="2600" i="1" spc="15" dirty="0">
                <a:latin typeface="Courier New"/>
                <a:cs typeface="Courier New"/>
              </a:rPr>
              <a:t>save</a:t>
            </a:r>
            <a:r>
              <a:rPr sz="2600" i="1" spc="10" dirty="0">
                <a:latin typeface="Courier New"/>
                <a:cs typeface="Courier New"/>
              </a:rPr>
              <a:t> </a:t>
            </a:r>
            <a:r>
              <a:rPr sz="2600" i="1" spc="20" dirty="0">
                <a:latin typeface="Courier New"/>
                <a:cs typeface="Courier New"/>
              </a:rPr>
              <a:t>it</a:t>
            </a:r>
            <a:r>
              <a:rPr sz="2600" i="1" spc="5" dirty="0">
                <a:latin typeface="Courier New"/>
                <a:cs typeface="Courier New"/>
              </a:rPr>
              <a:t> </a:t>
            </a:r>
            <a:r>
              <a:rPr sz="2600" i="1" spc="20" dirty="0">
                <a:latin typeface="Courier New"/>
                <a:cs typeface="Courier New"/>
              </a:rPr>
              <a:t>to</a:t>
            </a:r>
            <a:r>
              <a:rPr sz="2600" i="1" spc="10" dirty="0">
                <a:latin typeface="Courier New"/>
                <a:cs typeface="Courier New"/>
              </a:rPr>
              <a:t> </a:t>
            </a:r>
            <a:r>
              <a:rPr sz="2600" i="1" spc="20" dirty="0">
                <a:latin typeface="Courier New"/>
                <a:cs typeface="Courier New"/>
              </a:rPr>
              <a:t>database</a:t>
            </a:r>
            <a:endParaRPr sz="2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b="1" spc="2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.persist(theStudent);</a:t>
            </a:r>
            <a:endParaRPr sz="2600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9473" y="5144722"/>
            <a:ext cx="6809740" cy="3734435"/>
            <a:chOff x="929473" y="5144722"/>
            <a:chExt cx="6809740" cy="373443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473" y="5144722"/>
              <a:ext cx="6809677" cy="373391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8304" y="6099625"/>
              <a:ext cx="5972006" cy="18101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57573" y="7081942"/>
            <a:ext cx="535368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helper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09189" y="4816554"/>
            <a:ext cx="11812905" cy="5259070"/>
            <a:chOff x="5309189" y="4816554"/>
            <a:chExt cx="11812905" cy="525907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09189" y="4816554"/>
              <a:ext cx="11812834" cy="52590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28024" y="6057417"/>
              <a:ext cx="10975131" cy="276332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224012" y="7029473"/>
            <a:ext cx="80899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48321" y="8034677"/>
            <a:ext cx="22415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sz="34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insert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33375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" dirty="0">
                <a:latin typeface="Cambria"/>
                <a:cs typeface="Cambria"/>
              </a:rPr>
              <a:t>Use</a:t>
            </a:r>
            <a:r>
              <a:rPr sz="6500" spc="50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Case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95975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1842992"/>
            <a:ext cx="95840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Automatic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table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generation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useful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311155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2994789"/>
            <a:ext cx="133451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10" dirty="0">
                <a:latin typeface="Palatino Linotype"/>
                <a:cs typeface="Palatino Linotype"/>
              </a:rPr>
              <a:t> integration testing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in-memory databases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4263347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4146587"/>
            <a:ext cx="64935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Basic,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small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hobby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projects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15126" y="1113840"/>
            <a:ext cx="11250295" cy="1123315"/>
            <a:chOff x="7715126" y="1113840"/>
            <a:chExt cx="11250295" cy="1123315"/>
          </a:xfrm>
        </p:grpSpPr>
        <p:sp>
          <p:nvSpPr>
            <p:cNvPr id="10" name="object 10"/>
            <p:cNvSpPr/>
            <p:nvPr/>
          </p:nvSpPr>
          <p:spPr>
            <a:xfrm>
              <a:off x="7893131" y="1229020"/>
              <a:ext cx="10894695" cy="662305"/>
            </a:xfrm>
            <a:custGeom>
              <a:avLst/>
              <a:gdLst/>
              <a:ahLst/>
              <a:cxnLst/>
              <a:rect l="l" t="t" r="r" b="b"/>
              <a:pathLst>
                <a:path w="10894694" h="662305">
                  <a:moveTo>
                    <a:pt x="10894118" y="0"/>
                  </a:moveTo>
                  <a:lnTo>
                    <a:pt x="0" y="0"/>
                  </a:lnTo>
                  <a:lnTo>
                    <a:pt x="0" y="662283"/>
                  </a:lnTo>
                  <a:lnTo>
                    <a:pt x="10894118" y="662283"/>
                  </a:lnTo>
                  <a:lnTo>
                    <a:pt x="10894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126" y="1113840"/>
              <a:ext cx="11250128" cy="112300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949800" y="1261229"/>
            <a:ext cx="95262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spring.jpa.hibernate.ddl-auto=create</a:t>
            </a:r>
            <a:endParaRPr sz="3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5563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0" dirty="0">
                <a:latin typeface="Cambria"/>
                <a:cs typeface="Cambria"/>
              </a:rPr>
              <a:t>Recommendation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6123"/>
            <a:ext cx="16929100" cy="158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18159" indent="-49339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518159" algn="l"/>
                <a:tab pos="518795" algn="l"/>
              </a:tabLst>
            </a:pPr>
            <a:r>
              <a:rPr sz="3650" spc="10" dirty="0">
                <a:latin typeface="Palatino Linotype"/>
                <a:cs typeface="Palatino Linotype"/>
              </a:rPr>
              <a:t>In</a:t>
            </a:r>
            <a:r>
              <a:rPr sz="3650" spc="15" dirty="0">
                <a:latin typeface="Palatino Linotype"/>
                <a:cs typeface="Palatino Linotype"/>
              </a:rPr>
              <a:t> general, </a:t>
            </a:r>
            <a:r>
              <a:rPr sz="3650" spc="10" dirty="0">
                <a:latin typeface="Palatino Linotype"/>
                <a:cs typeface="Palatino Linotype"/>
              </a:rPr>
              <a:t>I</a:t>
            </a:r>
            <a:r>
              <a:rPr sz="3650" spc="1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don’t</a:t>
            </a:r>
            <a:r>
              <a:rPr sz="3650" spc="2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recommend</a:t>
            </a:r>
            <a:r>
              <a:rPr sz="3650" spc="15" dirty="0">
                <a:latin typeface="Palatino Linotype"/>
                <a:cs typeface="Palatino Linotype"/>
              </a:rPr>
              <a:t> auto generation </a:t>
            </a:r>
            <a:r>
              <a:rPr sz="3650" spc="10" dirty="0">
                <a:latin typeface="Palatino Linotype"/>
                <a:cs typeface="Palatino Linotype"/>
              </a:rPr>
              <a:t>for</a:t>
            </a:r>
            <a:r>
              <a:rPr sz="3650" spc="2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enterprise,</a:t>
            </a:r>
            <a:r>
              <a:rPr sz="3650" spc="15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real-time</a:t>
            </a:r>
            <a:r>
              <a:rPr sz="3650" spc="15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projects</a:t>
            </a:r>
            <a:endParaRPr sz="3650">
              <a:latin typeface="Palatino Linotype"/>
              <a:cs typeface="Palatino Linotype"/>
            </a:endParaRPr>
          </a:p>
          <a:p>
            <a:pPr marL="936625" lvl="1" indent="-493395">
              <a:lnSpc>
                <a:spcPct val="100000"/>
              </a:lnSpc>
              <a:spcBef>
                <a:spcPts val="3465"/>
              </a:spcBef>
              <a:buClr>
                <a:srgbClr val="5C86B9"/>
              </a:buClr>
              <a:buSzPct val="69863"/>
              <a:buFont typeface="Arial MT"/>
              <a:buChar char="•"/>
              <a:tabLst>
                <a:tab pos="936625" algn="l"/>
                <a:tab pos="937260" algn="l"/>
              </a:tabLst>
            </a:pPr>
            <a:r>
              <a:rPr sz="3650" spc="-95" dirty="0">
                <a:latin typeface="Palatino Linotype"/>
                <a:cs typeface="Palatino Linotype"/>
              </a:rPr>
              <a:t>You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can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-15" dirty="0">
                <a:latin typeface="Palatino Linotype"/>
                <a:cs typeface="Palatino Linotype"/>
              </a:rPr>
              <a:t>VERY</a:t>
            </a:r>
            <a:r>
              <a:rPr sz="3650" spc="-6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easily </a:t>
            </a:r>
            <a:r>
              <a:rPr sz="3650" dirty="0">
                <a:latin typeface="Palatino Linotype"/>
                <a:cs typeface="Palatino Linotype"/>
              </a:rPr>
              <a:t>drop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PRODUCTION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data</a:t>
            </a:r>
            <a:r>
              <a:rPr sz="3650" spc="5" dirty="0">
                <a:latin typeface="Palatino Linotype"/>
                <a:cs typeface="Palatino Linotype"/>
              </a:rPr>
              <a:t> if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you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-5" dirty="0">
                <a:latin typeface="Palatino Linotype"/>
                <a:cs typeface="Palatino Linotype"/>
              </a:rPr>
              <a:t>are</a:t>
            </a:r>
            <a:r>
              <a:rPr sz="3650" spc="10" dirty="0">
                <a:latin typeface="Palatino Linotype"/>
                <a:cs typeface="Palatino Linotype"/>
              </a:rPr>
              <a:t> not</a:t>
            </a:r>
            <a:r>
              <a:rPr sz="3650" spc="5" dirty="0">
                <a:latin typeface="Palatino Linotype"/>
                <a:cs typeface="Palatino Linotype"/>
              </a:rPr>
              <a:t> careful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556616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5914" y="4455886"/>
            <a:ext cx="525208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0" dirty="0">
                <a:latin typeface="Palatino Linotype"/>
                <a:cs typeface="Palatino Linotype"/>
              </a:rPr>
              <a:t>I</a:t>
            </a:r>
            <a:r>
              <a:rPr sz="3650" spc="-1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recommend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SQL</a:t>
            </a:r>
            <a:r>
              <a:rPr sz="3650" spc="-14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scripts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5552606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749" y="5451877"/>
            <a:ext cx="1406779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Corporate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DBAs</a:t>
            </a:r>
            <a:r>
              <a:rPr sz="3650" spc="5" dirty="0">
                <a:latin typeface="Palatino Linotype"/>
                <a:cs typeface="Palatino Linotype"/>
              </a:rPr>
              <a:t> prefer </a:t>
            </a:r>
            <a:r>
              <a:rPr sz="3650" spc="20" dirty="0">
                <a:latin typeface="Palatino Linotype"/>
                <a:cs typeface="Palatino Linotype"/>
              </a:rPr>
              <a:t>SQL</a:t>
            </a:r>
            <a:r>
              <a:rPr sz="3650" spc="-13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scripts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for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governance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and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code</a:t>
            </a:r>
            <a:r>
              <a:rPr sz="3650" spc="5" dirty="0">
                <a:latin typeface="Palatino Linotype"/>
                <a:cs typeface="Palatino Linotype"/>
              </a:rPr>
              <a:t> review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6548597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4749" y="6447867"/>
            <a:ext cx="16632555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The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SQL</a:t>
            </a:r>
            <a:r>
              <a:rPr sz="3650" spc="-12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scripts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can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be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customized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and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5" dirty="0">
                <a:latin typeface="Palatino Linotype"/>
                <a:cs typeface="Palatino Linotype"/>
              </a:rPr>
              <a:t>fine-tuned</a:t>
            </a:r>
            <a:r>
              <a:rPr sz="3650" spc="10" dirty="0">
                <a:latin typeface="Palatino Linotype"/>
                <a:cs typeface="Palatino Linotype"/>
              </a:rPr>
              <a:t> for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complex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database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designs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1853" y="7544588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4749" y="7443858"/>
            <a:ext cx="863219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15" dirty="0">
                <a:latin typeface="Palatino Linotype"/>
                <a:cs typeface="Palatino Linotype"/>
              </a:rPr>
              <a:t>The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SQL</a:t>
            </a:r>
            <a:r>
              <a:rPr sz="3650" spc="-140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scripts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can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be</a:t>
            </a:r>
            <a:r>
              <a:rPr sz="3650" spc="-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version-controlled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01853" y="8540578"/>
            <a:ext cx="1403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4749" y="8439849"/>
            <a:ext cx="15363190" cy="587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20" dirty="0">
                <a:latin typeface="Palatino Linotype"/>
                <a:cs typeface="Palatino Linotype"/>
              </a:rPr>
              <a:t>Can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also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work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with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schema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migration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0" dirty="0">
                <a:latin typeface="Palatino Linotype"/>
                <a:cs typeface="Palatino Linotype"/>
              </a:rPr>
              <a:t>tools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such</a:t>
            </a:r>
            <a:r>
              <a:rPr sz="3650" spc="10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as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Liquibase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20" dirty="0">
                <a:latin typeface="Palatino Linotype"/>
                <a:cs typeface="Palatino Linotype"/>
              </a:rPr>
              <a:t>and</a:t>
            </a:r>
            <a:r>
              <a:rPr sz="3650" spc="5" dirty="0">
                <a:latin typeface="Palatino Linotype"/>
                <a:cs typeface="Palatino Linotype"/>
              </a:rPr>
              <a:t> </a:t>
            </a:r>
            <a:r>
              <a:rPr sz="3650" spc="15" dirty="0">
                <a:latin typeface="Palatino Linotype"/>
                <a:cs typeface="Palatino Linotype"/>
              </a:rPr>
              <a:t>Flyway</a:t>
            </a:r>
            <a:endParaRPr sz="3650">
              <a:latin typeface="Palatino Linotype"/>
              <a:cs typeface="Palatino Linotyp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97926" y="2711855"/>
            <a:ext cx="730344" cy="10464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9965" y="4412451"/>
            <a:ext cx="732918" cy="695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5679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0" dirty="0">
                <a:latin typeface="Palatino Linotype"/>
                <a:cs typeface="Palatino Linotype"/>
              </a:rPr>
              <a:t>Retrieving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35" dirty="0">
                <a:latin typeface="Palatino Linotype"/>
                <a:cs typeface="Palatino Linotype"/>
              </a:rPr>
              <a:t>a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5" dirty="0">
                <a:latin typeface="Palatino Linotype"/>
                <a:cs typeface="Palatino Linotype"/>
              </a:rPr>
              <a:t>Java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40" dirty="0">
                <a:latin typeface="Palatino Linotype"/>
                <a:cs typeface="Palatino Linotype"/>
              </a:rPr>
              <a:t>Object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with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60" dirty="0">
                <a:latin typeface="Palatino Linotype"/>
                <a:cs typeface="Palatino Linotype"/>
              </a:rPr>
              <a:t>JPA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77192" y="2406994"/>
            <a:ext cx="18387060" cy="5319395"/>
            <a:chOff x="977192" y="2406994"/>
            <a:chExt cx="18387060" cy="5319395"/>
          </a:xfrm>
        </p:grpSpPr>
        <p:sp>
          <p:nvSpPr>
            <p:cNvPr id="4" name="object 4"/>
            <p:cNvSpPr/>
            <p:nvPr/>
          </p:nvSpPr>
          <p:spPr>
            <a:xfrm>
              <a:off x="1123787" y="2501232"/>
              <a:ext cx="18098770" cy="4945380"/>
            </a:xfrm>
            <a:custGeom>
              <a:avLst/>
              <a:gdLst/>
              <a:ahLst/>
              <a:cxnLst/>
              <a:rect l="l" t="t" r="r" b="b"/>
              <a:pathLst>
                <a:path w="18098770" h="4945380">
                  <a:moveTo>
                    <a:pt x="18098401" y="0"/>
                  </a:moveTo>
                  <a:lnTo>
                    <a:pt x="0" y="0"/>
                  </a:lnTo>
                  <a:lnTo>
                    <a:pt x="0" y="4944875"/>
                  </a:lnTo>
                  <a:lnTo>
                    <a:pt x="18098401" y="4944875"/>
                  </a:lnTo>
                  <a:lnTo>
                    <a:pt x="18098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192" y="2406994"/>
              <a:ext cx="167534" cy="5319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6588" y="2406994"/>
              <a:ext cx="167534" cy="53192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4729" y="2406994"/>
              <a:ext cx="18051806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729" y="7391136"/>
              <a:ext cx="18051806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0457" y="3041039"/>
            <a:ext cx="15634335" cy="230768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i="1" spc="5" dirty="0">
                <a:solidFill>
                  <a:srgbClr val="A8A49D"/>
                </a:solidFill>
                <a:latin typeface="Courier New"/>
                <a:cs typeface="Courier New"/>
              </a:rPr>
              <a:t>//</a:t>
            </a:r>
            <a:r>
              <a:rPr sz="2950" i="1" spc="-10" dirty="0">
                <a:solidFill>
                  <a:srgbClr val="A8A49D"/>
                </a:solidFill>
                <a:latin typeface="Courier New"/>
                <a:cs typeface="Courier New"/>
              </a:rPr>
              <a:t> </a:t>
            </a:r>
            <a:r>
              <a:rPr sz="2950" i="1" spc="5" dirty="0">
                <a:solidFill>
                  <a:srgbClr val="A8A49D"/>
                </a:solidFill>
                <a:latin typeface="Courier New"/>
                <a:cs typeface="Courier New"/>
              </a:rPr>
              <a:t>create</a:t>
            </a:r>
            <a:r>
              <a:rPr sz="2950" i="1" spc="-10" dirty="0">
                <a:solidFill>
                  <a:srgbClr val="A8A49D"/>
                </a:solidFill>
                <a:latin typeface="Courier New"/>
                <a:cs typeface="Courier New"/>
              </a:rPr>
              <a:t> </a:t>
            </a:r>
            <a:r>
              <a:rPr sz="2950" i="1" spc="5" dirty="0">
                <a:solidFill>
                  <a:srgbClr val="A8A49D"/>
                </a:solidFill>
                <a:latin typeface="Courier New"/>
                <a:cs typeface="Courier New"/>
              </a:rPr>
              <a:t>Java</a:t>
            </a:r>
            <a:r>
              <a:rPr sz="2950" i="1" spc="-10" dirty="0">
                <a:solidFill>
                  <a:srgbClr val="A8A49D"/>
                </a:solidFill>
                <a:latin typeface="Courier New"/>
                <a:cs typeface="Courier New"/>
              </a:rPr>
              <a:t> </a:t>
            </a:r>
            <a:r>
              <a:rPr sz="2950" i="1" spc="10" dirty="0">
                <a:solidFill>
                  <a:srgbClr val="A8A49D"/>
                </a:solidFill>
                <a:latin typeface="Courier New"/>
                <a:cs typeface="Courier New"/>
              </a:rPr>
              <a:t>object</a:t>
            </a:r>
            <a:endParaRPr sz="29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latin typeface="Courier New"/>
                <a:cs typeface="Courier New"/>
              </a:rPr>
              <a:t>Student</a:t>
            </a:r>
            <a:r>
              <a:rPr sz="2950" dirty="0">
                <a:latin typeface="Courier New"/>
                <a:cs typeface="Courier New"/>
              </a:rPr>
              <a:t> </a:t>
            </a:r>
            <a:r>
              <a:rPr sz="2950" spc="5" dirty="0">
                <a:latin typeface="Courier New"/>
                <a:cs typeface="Courier New"/>
              </a:rPr>
              <a:t>theStudent</a:t>
            </a:r>
            <a:r>
              <a:rPr sz="2950" spc="10" dirty="0"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9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spc="5" dirty="0">
                <a:solidFill>
                  <a:srgbClr val="0033B3"/>
                </a:solidFill>
                <a:latin typeface="Courier New"/>
                <a:cs typeface="Courier New"/>
              </a:rPr>
              <a:t>new </a:t>
            </a:r>
            <a:r>
              <a:rPr sz="2950" spc="10" dirty="0">
                <a:solidFill>
                  <a:srgbClr val="080808"/>
                </a:solidFill>
                <a:latin typeface="Courier New"/>
                <a:cs typeface="Courier New"/>
              </a:rPr>
              <a:t>Student(</a:t>
            </a:r>
            <a:r>
              <a:rPr sz="2950" spc="10" dirty="0">
                <a:solidFill>
                  <a:srgbClr val="077D16"/>
                </a:solidFill>
                <a:latin typeface="Courier New"/>
                <a:cs typeface="Courier New"/>
              </a:rPr>
              <a:t>"Paul"</a:t>
            </a:r>
            <a:r>
              <a:rPr sz="2950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9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077D16"/>
                </a:solidFill>
                <a:latin typeface="Courier New"/>
                <a:cs typeface="Courier New"/>
              </a:rPr>
              <a:t>"Doe"</a:t>
            </a:r>
            <a:r>
              <a:rPr sz="2950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950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spc="10" dirty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"</a:t>
            </a:r>
            <a:r>
              <a:rPr sz="2950" spc="10" dirty="0" smtClean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paul@</a:t>
            </a:r>
            <a:r>
              <a:rPr lang="en-US" sz="2950" spc="10" dirty="0" smtClean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xxx</a:t>
            </a:r>
            <a:r>
              <a:rPr sz="2950" spc="10" dirty="0" smtClean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.com</a:t>
            </a:r>
            <a:r>
              <a:rPr sz="2950" spc="10" dirty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"</a:t>
            </a:r>
            <a:r>
              <a:rPr sz="2950" spc="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i="1" spc="5" dirty="0">
                <a:latin typeface="Courier New"/>
                <a:cs typeface="Courier New"/>
              </a:rPr>
              <a:t>//</a:t>
            </a:r>
            <a:r>
              <a:rPr sz="2950" i="1" spc="-5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save</a:t>
            </a:r>
            <a:r>
              <a:rPr sz="2950" i="1" spc="-5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it</a:t>
            </a:r>
            <a:r>
              <a:rPr sz="2950" i="1" spc="-5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to</a:t>
            </a:r>
            <a:r>
              <a:rPr sz="2950" i="1" spc="-5" dirty="0">
                <a:latin typeface="Courier New"/>
                <a:cs typeface="Courier New"/>
              </a:rPr>
              <a:t> </a:t>
            </a:r>
            <a:r>
              <a:rPr sz="2950" i="1" spc="10" dirty="0">
                <a:latin typeface="Courier New"/>
                <a:cs typeface="Courier New"/>
              </a:rPr>
              <a:t>database</a:t>
            </a:r>
            <a:endParaRPr sz="29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950" spc="10" dirty="0">
                <a:solidFill>
                  <a:srgbClr val="080808"/>
                </a:solidFill>
                <a:latin typeface="Courier New"/>
                <a:cs typeface="Courier New"/>
              </a:rPr>
              <a:t>.persist(theStudent);</a:t>
            </a:r>
            <a:endParaRPr sz="295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0457" y="5595935"/>
            <a:ext cx="79419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i="1" spc="5" dirty="0">
                <a:latin typeface="Courier New"/>
                <a:cs typeface="Courier New"/>
              </a:rPr>
              <a:t>//</a:t>
            </a:r>
            <a:r>
              <a:rPr sz="2950" i="1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now</a:t>
            </a:r>
            <a:r>
              <a:rPr sz="2950" i="1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retrieve</a:t>
            </a:r>
            <a:r>
              <a:rPr sz="2950" i="1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from</a:t>
            </a:r>
            <a:r>
              <a:rPr sz="2950" i="1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database</a:t>
            </a:r>
            <a:r>
              <a:rPr sz="2950" i="1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using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2870" y="5595935"/>
            <a:ext cx="341820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i="1" spc="5" dirty="0">
                <a:latin typeface="Courier New"/>
                <a:cs typeface="Courier New"/>
              </a:rPr>
              <a:t>the</a:t>
            </a:r>
            <a:r>
              <a:rPr sz="2950" i="1" spc="-30" dirty="0">
                <a:latin typeface="Courier New"/>
                <a:cs typeface="Courier New"/>
              </a:rPr>
              <a:t> </a:t>
            </a:r>
            <a:r>
              <a:rPr sz="2950" i="1" spc="5" dirty="0">
                <a:latin typeface="Courier New"/>
                <a:cs typeface="Courier New"/>
              </a:rPr>
              <a:t>primary</a:t>
            </a:r>
            <a:r>
              <a:rPr sz="2950" i="1" spc="-30" dirty="0">
                <a:latin typeface="Courier New"/>
                <a:cs typeface="Courier New"/>
              </a:rPr>
              <a:t> </a:t>
            </a:r>
            <a:r>
              <a:rPr sz="2950" i="1" spc="10" dirty="0">
                <a:latin typeface="Courier New"/>
                <a:cs typeface="Courier New"/>
              </a:rPr>
              <a:t>key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0457" y="6046016"/>
            <a:ext cx="13824585" cy="8763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3115"/>
              </a:lnSpc>
              <a:spcBef>
                <a:spcPts val="135"/>
              </a:spcBef>
            </a:pPr>
            <a:r>
              <a:rPr sz="2600" b="1" spc="15" dirty="0">
                <a:solidFill>
                  <a:srgbClr val="0033B3"/>
                </a:solidFill>
                <a:latin typeface="Courier New"/>
                <a:cs typeface="Courier New"/>
              </a:rPr>
              <a:t>int</a:t>
            </a:r>
            <a:r>
              <a:rPr sz="260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theId</a:t>
            </a:r>
            <a:r>
              <a:rPr sz="2600" b="1" spc="5" dirty="0"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60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1750EB"/>
                </a:solidFill>
                <a:latin typeface="Courier New"/>
                <a:cs typeface="Courier New"/>
              </a:rPr>
              <a:t>1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ts val="3535"/>
              </a:lnSpc>
            </a:pPr>
            <a:r>
              <a:rPr sz="2950" b="1" spc="5" dirty="0">
                <a:latin typeface="Courier New"/>
                <a:cs typeface="Courier New"/>
              </a:rPr>
              <a:t>Student</a:t>
            </a:r>
            <a:r>
              <a:rPr sz="2950" b="1" spc="-10" dirty="0"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myStudent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9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.find(</a:t>
            </a:r>
            <a:r>
              <a:rPr sz="2950" b="1" spc="10" dirty="0">
                <a:latin typeface="Courier New"/>
                <a:cs typeface="Courier New"/>
              </a:rPr>
              <a:t>Student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9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theId);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03107" y="6014036"/>
            <a:ext cx="9706610" cy="3999865"/>
            <a:chOff x="6603107" y="6014036"/>
            <a:chExt cx="9706610" cy="399986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3107" y="6014036"/>
              <a:ext cx="9706186" cy="39993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1995" y="7018718"/>
              <a:ext cx="8868462" cy="197605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156559" y="8093053"/>
            <a:ext cx="65995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6278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Palatino Linotype"/>
                <a:cs typeface="Palatino Linotype"/>
              </a:rPr>
              <a:t>Querying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-40" dirty="0">
                <a:latin typeface="Palatino Linotype"/>
                <a:cs typeface="Palatino Linotype"/>
              </a:rPr>
              <a:t>for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5" dirty="0">
                <a:latin typeface="Palatino Linotype"/>
                <a:cs typeface="Palatino Linotype"/>
              </a:rPr>
              <a:t>Java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-85" dirty="0">
                <a:latin typeface="Palatino Linotype"/>
                <a:cs typeface="Palatino Linotype"/>
              </a:rPr>
              <a:t>Objects</a:t>
            </a:r>
            <a:endParaRPr sz="6500" dirty="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72386" y="3375761"/>
            <a:ext cx="18387060" cy="2503170"/>
            <a:chOff x="1072386" y="3375761"/>
            <a:chExt cx="18387060" cy="2503170"/>
          </a:xfrm>
        </p:grpSpPr>
        <p:sp>
          <p:nvSpPr>
            <p:cNvPr id="4" name="object 4"/>
            <p:cNvSpPr/>
            <p:nvPr/>
          </p:nvSpPr>
          <p:spPr>
            <a:xfrm>
              <a:off x="1218978" y="3469999"/>
              <a:ext cx="18093055" cy="2128520"/>
            </a:xfrm>
            <a:custGeom>
              <a:avLst/>
              <a:gdLst/>
              <a:ahLst/>
              <a:cxnLst/>
              <a:rect l="l" t="t" r="r" b="b"/>
              <a:pathLst>
                <a:path w="18093055" h="2128520">
                  <a:moveTo>
                    <a:pt x="18092538" y="0"/>
                  </a:moveTo>
                  <a:lnTo>
                    <a:pt x="0" y="0"/>
                  </a:lnTo>
                  <a:lnTo>
                    <a:pt x="0" y="2128207"/>
                  </a:lnTo>
                  <a:lnTo>
                    <a:pt x="18092538" y="2128207"/>
                  </a:lnTo>
                  <a:lnTo>
                    <a:pt x="180925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2386" y="3375761"/>
              <a:ext cx="167534" cy="25025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91768" y="3375761"/>
              <a:ext cx="167534" cy="25025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920" y="3375761"/>
              <a:ext cx="18051806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920" y="5543234"/>
              <a:ext cx="18051806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5648" y="3904929"/>
            <a:ext cx="17720310" cy="1223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latin typeface="Courier New"/>
                <a:cs typeface="Courier New"/>
              </a:rPr>
              <a:t>TypedQuery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600" b="1" spc="20" dirty="0">
                <a:latin typeface="Courier New"/>
                <a:cs typeface="Courier New"/>
              </a:rPr>
              <a:t>Student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600" b="1" spc="4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theQuery</a:t>
            </a:r>
            <a:r>
              <a:rPr sz="2600" b="1" spc="40" dirty="0"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600" b="1" spc="4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r>
              <a:rPr sz="2600" b="1" spc="20" dirty="0">
                <a:solidFill>
                  <a:srgbClr val="077D16"/>
                </a:solidFill>
                <a:latin typeface="Courier New"/>
                <a:cs typeface="Courier New"/>
              </a:rPr>
              <a:t>"from</a:t>
            </a:r>
            <a:r>
              <a:rPr sz="2600" b="1" spc="4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077D16"/>
                </a:solidFill>
                <a:latin typeface="Courier New"/>
                <a:cs typeface="Courier New"/>
              </a:rPr>
              <a:t>Student"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600" b="1" spc="4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600" b="1" spc="20" dirty="0">
                <a:latin typeface="Courier New"/>
                <a:cs typeface="Courier New"/>
              </a:rPr>
              <a:t>Student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600" b="1" spc="2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600" b="1" spc="2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b="1" spc="15" dirty="0">
                <a:latin typeface="Courier New"/>
                <a:cs typeface="Courier New"/>
              </a:rPr>
              <a:t>List&lt;Student&gt;</a:t>
            </a:r>
            <a:r>
              <a:rPr sz="2600" b="1" spc="40" dirty="0">
                <a:latin typeface="Courier New"/>
                <a:cs typeface="Courier New"/>
              </a:rPr>
              <a:t> </a:t>
            </a:r>
            <a:r>
              <a:rPr sz="2600" b="1" spc="20" dirty="0">
                <a:solidFill>
                  <a:srgbClr val="7E504F"/>
                </a:solidFill>
                <a:latin typeface="Courier New"/>
                <a:cs typeface="Courier New"/>
              </a:rPr>
              <a:t>students</a:t>
            </a:r>
            <a:r>
              <a:rPr sz="2600" b="1" spc="20" dirty="0">
                <a:latin typeface="Courier New"/>
                <a:cs typeface="Courier New"/>
              </a:rPr>
              <a:t>=</a:t>
            </a:r>
            <a:r>
              <a:rPr sz="2600" b="1" spc="35" dirty="0">
                <a:latin typeface="Courier New"/>
                <a:cs typeface="Courier New"/>
              </a:rPr>
              <a:t> </a:t>
            </a:r>
            <a:r>
              <a:rPr sz="2600" b="1" spc="20" dirty="0">
                <a:latin typeface="Courier New"/>
                <a:cs typeface="Courier New"/>
              </a:rPr>
              <a:t>theQuery.getResultList();</a:t>
            </a:r>
            <a:endParaRPr sz="26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55610" y="4123340"/>
            <a:ext cx="8318500" cy="4846320"/>
            <a:chOff x="7655610" y="4123340"/>
            <a:chExt cx="8318500" cy="48463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55610" y="4123340"/>
              <a:ext cx="8318134" cy="48459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4456" y="5286750"/>
              <a:ext cx="7480452" cy="250515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429995" y="6377985"/>
            <a:ext cx="6769734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490345" marR="5080" indent="-147828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Returns a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list of Student objects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3219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Palatino Linotype"/>
                <a:cs typeface="Palatino Linotype"/>
              </a:rPr>
              <a:t>JPA/Hibernate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-95" dirty="0">
                <a:latin typeface="Palatino Linotype"/>
                <a:cs typeface="Palatino Linotype"/>
              </a:rPr>
              <a:t>CRUD </a:t>
            </a:r>
            <a:r>
              <a:rPr sz="6500" spc="-235" dirty="0">
                <a:latin typeface="Palatino Linotype"/>
                <a:cs typeface="Palatino Linotype"/>
              </a:rPr>
              <a:t>Apps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320947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3188521"/>
            <a:ext cx="41402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spc="-5" dirty="0">
                <a:latin typeface="Palatino Linotype"/>
                <a:cs typeface="Palatino Linotype"/>
              </a:rPr>
              <a:t>reate</a:t>
            </a:r>
            <a:r>
              <a:rPr sz="5250" spc="-8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650749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98055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7310354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4518324"/>
            <a:ext cx="4415790" cy="3489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u="heavy" spc="2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spc="25" dirty="0">
                <a:latin typeface="Palatino Linotype"/>
                <a:cs typeface="Palatino Linotype"/>
              </a:rPr>
              <a:t>ead</a:t>
            </a:r>
            <a:r>
              <a:rPr sz="5250" spc="-4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4170"/>
              </a:spcBef>
            </a:pP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spc="10" dirty="0">
                <a:latin typeface="Palatino Linotype"/>
                <a:cs typeface="Palatino Linotype"/>
              </a:rPr>
              <a:t>pdate</a:t>
            </a:r>
            <a:r>
              <a:rPr sz="5250" spc="-7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4170"/>
              </a:spcBef>
            </a:pP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spc="10" dirty="0">
                <a:latin typeface="Palatino Linotype"/>
                <a:cs typeface="Palatino Linotype"/>
              </a:rPr>
              <a:t>elete</a:t>
            </a:r>
            <a:r>
              <a:rPr sz="5250" spc="-3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0448" y="4689867"/>
            <a:ext cx="1824834" cy="19288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97490" y="5031481"/>
            <a:ext cx="770890" cy="12026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3175" algn="just">
              <a:lnSpc>
                <a:spcPts val="3050"/>
              </a:lnSpc>
              <a:spcBef>
                <a:spcPts val="295"/>
              </a:spcBef>
            </a:pPr>
            <a:r>
              <a:rPr sz="2600" b="1" spc="-17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our  Java 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31480" y="4629942"/>
            <a:ext cx="1824989" cy="2049145"/>
          </a:xfrm>
          <a:custGeom>
            <a:avLst/>
            <a:gdLst/>
            <a:ahLst/>
            <a:cxnLst/>
            <a:rect l="l" t="t" r="r" b="b"/>
            <a:pathLst>
              <a:path w="1824990" h="2049145">
                <a:moveTo>
                  <a:pt x="1625343" y="0"/>
                </a:moveTo>
                <a:lnTo>
                  <a:pt x="199533" y="0"/>
                </a:lnTo>
                <a:lnTo>
                  <a:pt x="153783" y="5269"/>
                </a:lnTo>
                <a:lnTo>
                  <a:pt x="111785" y="20280"/>
                </a:lnTo>
                <a:lnTo>
                  <a:pt x="74736" y="43834"/>
                </a:lnTo>
                <a:lnTo>
                  <a:pt x="43836" y="74734"/>
                </a:lnTo>
                <a:lnTo>
                  <a:pt x="20281" y="111782"/>
                </a:lnTo>
                <a:lnTo>
                  <a:pt x="5269" y="153781"/>
                </a:lnTo>
                <a:lnTo>
                  <a:pt x="0" y="199532"/>
                </a:lnTo>
                <a:lnTo>
                  <a:pt x="0" y="1849137"/>
                </a:lnTo>
                <a:lnTo>
                  <a:pt x="5269" y="1894887"/>
                </a:lnTo>
                <a:lnTo>
                  <a:pt x="20281" y="1936885"/>
                </a:lnTo>
                <a:lnTo>
                  <a:pt x="43836" y="1973933"/>
                </a:lnTo>
                <a:lnTo>
                  <a:pt x="74736" y="2004834"/>
                </a:lnTo>
                <a:lnTo>
                  <a:pt x="111785" y="2028389"/>
                </a:lnTo>
                <a:lnTo>
                  <a:pt x="153783" y="2043400"/>
                </a:lnTo>
                <a:lnTo>
                  <a:pt x="199533" y="2048670"/>
                </a:lnTo>
                <a:lnTo>
                  <a:pt x="1625343" y="2048670"/>
                </a:lnTo>
                <a:lnTo>
                  <a:pt x="1671093" y="2043400"/>
                </a:lnTo>
                <a:lnTo>
                  <a:pt x="1713091" y="2028389"/>
                </a:lnTo>
                <a:lnTo>
                  <a:pt x="1750139" y="2004834"/>
                </a:lnTo>
                <a:lnTo>
                  <a:pt x="1781040" y="1973933"/>
                </a:lnTo>
                <a:lnTo>
                  <a:pt x="1804594" y="1936885"/>
                </a:lnTo>
                <a:lnTo>
                  <a:pt x="1819606" y="1894887"/>
                </a:lnTo>
                <a:lnTo>
                  <a:pt x="1824876" y="1849137"/>
                </a:lnTo>
                <a:lnTo>
                  <a:pt x="1824876" y="199532"/>
                </a:lnTo>
                <a:lnTo>
                  <a:pt x="1819606" y="153781"/>
                </a:lnTo>
                <a:lnTo>
                  <a:pt x="1804594" y="111782"/>
                </a:lnTo>
                <a:lnTo>
                  <a:pt x="1781040" y="74734"/>
                </a:lnTo>
                <a:lnTo>
                  <a:pt x="1750139" y="43834"/>
                </a:lnTo>
                <a:lnTo>
                  <a:pt x="1713091" y="20280"/>
                </a:lnTo>
                <a:lnTo>
                  <a:pt x="1671093" y="5269"/>
                </a:lnTo>
                <a:lnTo>
                  <a:pt x="1625343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058525" y="4979022"/>
            <a:ext cx="1570990" cy="815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065" algn="ctr">
              <a:lnSpc>
                <a:spcPts val="3085"/>
              </a:lnSpc>
              <a:spcBef>
                <a:spcPts val="135"/>
              </a:spcBef>
            </a:pPr>
            <a:r>
              <a:rPr sz="2600" b="1" spc="-45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085"/>
              </a:lnSpc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2296" y="5082526"/>
            <a:ext cx="1944364" cy="248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0165" y="6108946"/>
            <a:ext cx="1945139" cy="248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1156" y="4689867"/>
            <a:ext cx="1928810" cy="19288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13317" y="5016738"/>
            <a:ext cx="1944364" cy="2489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91187" y="6043157"/>
            <a:ext cx="1945139" cy="24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9250" y="4976812"/>
            <a:ext cx="14249400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5" dirty="0"/>
              <a:t>Hibernat</a:t>
            </a:r>
            <a:r>
              <a:rPr spc="5" dirty="0"/>
              <a:t>e</a:t>
            </a:r>
            <a:r>
              <a:rPr spc="-270" dirty="0"/>
              <a:t> </a:t>
            </a:r>
            <a:r>
              <a:rPr dirty="0"/>
              <a:t>/</a:t>
            </a:r>
            <a:r>
              <a:rPr spc="-265" dirty="0"/>
              <a:t> </a:t>
            </a:r>
            <a:r>
              <a:rPr spc="-130" dirty="0"/>
              <a:t>J</a:t>
            </a:r>
            <a:r>
              <a:rPr spc="-635" dirty="0"/>
              <a:t>P</a:t>
            </a:r>
            <a:r>
              <a:rPr spc="5" dirty="0"/>
              <a:t>A</a:t>
            </a:r>
            <a:r>
              <a:rPr spc="-515" dirty="0"/>
              <a:t> </a:t>
            </a:r>
            <a:r>
              <a:rPr spc="-135" dirty="0"/>
              <a:t>an</a:t>
            </a:r>
            <a:r>
              <a:rPr spc="5" dirty="0"/>
              <a:t>d</a:t>
            </a:r>
            <a:r>
              <a:rPr spc="-270" dirty="0"/>
              <a:t> </a:t>
            </a:r>
            <a:r>
              <a:rPr spc="-130" dirty="0"/>
              <a:t>JDBC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40174" y="2475662"/>
            <a:ext cx="16449740" cy="8292945"/>
            <a:chOff x="1840174" y="2475662"/>
            <a:chExt cx="16449740" cy="8292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0174" y="2475662"/>
              <a:ext cx="167534" cy="82929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22380" y="2475662"/>
              <a:ext cx="167534" cy="82929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708" y="2475662"/>
              <a:ext cx="16114692" cy="157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7708" y="10433539"/>
              <a:ext cx="16114692" cy="33506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85251" y="10635801"/>
            <a:ext cx="335068" cy="33506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78546" y="2464584"/>
            <a:ext cx="11947525" cy="5207000"/>
            <a:chOff x="4078546" y="2464584"/>
            <a:chExt cx="11947525" cy="5207000"/>
          </a:xfrm>
        </p:grpSpPr>
        <p:sp>
          <p:nvSpPr>
            <p:cNvPr id="6" name="object 6"/>
            <p:cNvSpPr/>
            <p:nvPr/>
          </p:nvSpPr>
          <p:spPr>
            <a:xfrm>
              <a:off x="4256551" y="2579764"/>
              <a:ext cx="11591290" cy="4745990"/>
            </a:xfrm>
            <a:custGeom>
              <a:avLst/>
              <a:gdLst/>
              <a:ahLst/>
              <a:cxnLst/>
              <a:rect l="l" t="t" r="r" b="b"/>
              <a:pathLst>
                <a:path w="11591290" h="4745990">
                  <a:moveTo>
                    <a:pt x="11591060" y="0"/>
                  </a:moveTo>
                  <a:lnTo>
                    <a:pt x="0" y="0"/>
                  </a:lnTo>
                  <a:lnTo>
                    <a:pt x="0" y="4745928"/>
                  </a:lnTo>
                  <a:lnTo>
                    <a:pt x="11591060" y="4745928"/>
                  </a:lnTo>
                  <a:lnTo>
                    <a:pt x="11591060" y="0"/>
                  </a:lnTo>
                  <a:close/>
                </a:path>
              </a:pathLst>
            </a:custGeom>
            <a:solidFill>
              <a:srgbClr val="E8C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8546" y="2464584"/>
              <a:ext cx="11947070" cy="520664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52273" y="3755164"/>
            <a:ext cx="11252835" cy="23336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99640" marR="5080" indent="-2187575">
              <a:lnSpc>
                <a:spcPct val="100000"/>
              </a:lnSpc>
              <a:spcBef>
                <a:spcPts val="135"/>
              </a:spcBef>
            </a:pPr>
            <a:r>
              <a:rPr sz="7550" b="0" spc="20" dirty="0">
                <a:solidFill>
                  <a:srgbClr val="0433FF"/>
                </a:solidFill>
                <a:latin typeface="Arial MT"/>
                <a:cs typeface="Arial MT"/>
              </a:rPr>
              <a:t>How</a:t>
            </a:r>
            <a:r>
              <a:rPr sz="7550" b="0" spc="-1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15" dirty="0">
                <a:solidFill>
                  <a:srgbClr val="0433FF"/>
                </a:solidFill>
                <a:latin typeface="Arial MT"/>
                <a:cs typeface="Arial MT"/>
              </a:rPr>
              <a:t>does</a:t>
            </a:r>
            <a:r>
              <a:rPr sz="7550" b="0" spc="-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15" dirty="0">
                <a:solidFill>
                  <a:srgbClr val="0433FF"/>
                </a:solidFill>
                <a:latin typeface="Arial MT"/>
                <a:cs typeface="Arial MT"/>
              </a:rPr>
              <a:t>Hibernate</a:t>
            </a:r>
            <a:r>
              <a:rPr sz="7550" b="0" spc="-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5" dirty="0">
                <a:solidFill>
                  <a:srgbClr val="0433FF"/>
                </a:solidFill>
                <a:latin typeface="Arial MT"/>
                <a:cs typeface="Arial MT"/>
              </a:rPr>
              <a:t>/</a:t>
            </a:r>
            <a:r>
              <a:rPr sz="7550" b="0" spc="-1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-170" dirty="0">
                <a:solidFill>
                  <a:srgbClr val="0433FF"/>
                </a:solidFill>
                <a:latin typeface="Arial MT"/>
                <a:cs typeface="Arial MT"/>
              </a:rPr>
              <a:t>JPA </a:t>
            </a:r>
            <a:r>
              <a:rPr sz="7550" b="0" spc="-208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10" dirty="0">
                <a:solidFill>
                  <a:srgbClr val="0433FF"/>
                </a:solidFill>
                <a:latin typeface="Arial MT"/>
                <a:cs typeface="Arial MT"/>
              </a:rPr>
              <a:t>relate</a:t>
            </a:r>
            <a:r>
              <a:rPr sz="7550" b="0" spc="-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10" dirty="0">
                <a:solidFill>
                  <a:srgbClr val="0433FF"/>
                </a:solidFill>
                <a:latin typeface="Arial MT"/>
                <a:cs typeface="Arial MT"/>
              </a:rPr>
              <a:t>to</a:t>
            </a:r>
            <a:r>
              <a:rPr sz="7550" b="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7550" b="0" spc="20" dirty="0">
                <a:solidFill>
                  <a:srgbClr val="0433FF"/>
                </a:solidFill>
                <a:latin typeface="Arial MT"/>
                <a:cs typeface="Arial MT"/>
              </a:rPr>
              <a:t>JDBC?</a:t>
            </a:r>
            <a:endParaRPr sz="75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9834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70" dirty="0">
                <a:latin typeface="Calibri"/>
                <a:cs typeface="Calibri"/>
              </a:rPr>
              <a:t>Hibernat</a:t>
            </a:r>
            <a:r>
              <a:rPr sz="6500" spc="450" dirty="0">
                <a:latin typeface="Calibri"/>
                <a:cs typeface="Calibri"/>
              </a:rPr>
              <a:t>e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-865" dirty="0">
                <a:latin typeface="Calibri"/>
                <a:cs typeface="Calibri"/>
              </a:rPr>
              <a:t>/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715" dirty="0">
                <a:latin typeface="Calibri"/>
                <a:cs typeface="Calibri"/>
              </a:rPr>
              <a:t>JP</a:t>
            </a:r>
            <a:r>
              <a:rPr sz="6500" spc="1195" dirty="0">
                <a:latin typeface="Calibri"/>
                <a:cs typeface="Calibri"/>
              </a:rPr>
              <a:t>A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254" dirty="0">
                <a:latin typeface="Calibri"/>
                <a:cs typeface="Calibri"/>
              </a:rPr>
              <a:t>an</a:t>
            </a:r>
            <a:r>
              <a:rPr sz="6500" spc="405" dirty="0">
                <a:latin typeface="Calibri"/>
                <a:cs typeface="Calibri"/>
              </a:rPr>
              <a:t>d</a:t>
            </a:r>
            <a:r>
              <a:rPr sz="6500" spc="80" dirty="0">
                <a:latin typeface="Calibri"/>
                <a:cs typeface="Calibri"/>
              </a:rPr>
              <a:t> </a:t>
            </a:r>
            <a:r>
              <a:rPr sz="6500" spc="975" dirty="0">
                <a:latin typeface="Calibri"/>
                <a:cs typeface="Calibri"/>
              </a:rPr>
              <a:t>JDBC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10707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990318"/>
            <a:ext cx="144875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J</a:t>
            </a:r>
            <a:r>
              <a:rPr sz="4250" spc="-375" dirty="0">
                <a:latin typeface="Palatino Linotype"/>
                <a:cs typeface="Palatino Linotype"/>
              </a:rPr>
              <a:t>P</a:t>
            </a: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us</a:t>
            </a:r>
            <a:r>
              <a:rPr sz="4250" spc="15" dirty="0">
                <a:latin typeface="Palatino Linotype"/>
                <a:cs typeface="Palatino Linotype"/>
              </a:rPr>
              <a:t>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J</a:t>
            </a:r>
            <a:r>
              <a:rPr sz="4250" spc="20" dirty="0">
                <a:latin typeface="Palatino Linotype"/>
                <a:cs typeface="Palatino Linotype"/>
              </a:rPr>
              <a:t>DB</a:t>
            </a:r>
            <a:r>
              <a:rPr sz="4250" spc="25" dirty="0">
                <a:latin typeface="Palatino Linotype"/>
                <a:cs typeface="Palatino Linotype"/>
              </a:rPr>
              <a:t>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</a:t>
            </a:r>
            <a:r>
              <a:rPr sz="4250" spc="15" dirty="0">
                <a:latin typeface="Palatino Linotype"/>
                <a:cs typeface="Palatino Linotype"/>
              </a:rPr>
              <a:t>o</a:t>
            </a:r>
            <a:r>
              <a:rPr sz="4250" spc="10" dirty="0">
                <a:latin typeface="Palatino Linotype"/>
                <a:cs typeface="Palatino Linotype"/>
              </a:rPr>
              <a:t>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</a:t>
            </a:r>
            <a:r>
              <a:rPr sz="4250" spc="10" dirty="0">
                <a:latin typeface="Palatino Linotype"/>
                <a:cs typeface="Palatino Linotype"/>
              </a:rPr>
              <a:t>s</a:t>
            </a:r>
            <a:r>
              <a:rPr sz="4250" spc="15" dirty="0">
                <a:latin typeface="Palatino Linotype"/>
                <a:cs typeface="Palatino Linotype"/>
              </a:rPr>
              <a:t>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</a:t>
            </a:r>
            <a:r>
              <a:rPr sz="4250" spc="20" dirty="0">
                <a:latin typeface="Palatino Linotype"/>
                <a:cs typeface="Palatino Linotype"/>
              </a:rPr>
              <a:t>o</a:t>
            </a:r>
            <a:r>
              <a:rPr sz="4250" spc="15" dirty="0">
                <a:latin typeface="Palatino Linotype"/>
                <a:cs typeface="Palatino Linotype"/>
              </a:rPr>
              <a:t>mmunicat</a:t>
            </a:r>
            <a:r>
              <a:rPr sz="4250" spc="10" dirty="0">
                <a:latin typeface="Palatino Linotype"/>
                <a:cs typeface="Palatino Linotype"/>
              </a:rPr>
              <a:t>ions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2102" y="5290257"/>
            <a:ext cx="2574193" cy="27208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87325" y="5841111"/>
            <a:ext cx="100393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445" algn="just">
              <a:lnSpc>
                <a:spcPts val="3960"/>
              </a:lnSpc>
              <a:spcBef>
                <a:spcPts val="390"/>
              </a:spcBef>
            </a:pPr>
            <a:r>
              <a:rPr sz="3450" b="1" spc="-254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  Java  App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2757" y="5205715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26" y="0"/>
                </a:moveTo>
                <a:lnTo>
                  <a:pt x="281457" y="0"/>
                </a:lnTo>
                <a:lnTo>
                  <a:pt x="235804" y="3683"/>
                </a:lnTo>
                <a:lnTo>
                  <a:pt x="192496" y="14349"/>
                </a:lnTo>
                <a:lnTo>
                  <a:pt x="152113" y="31416"/>
                </a:lnTo>
                <a:lnTo>
                  <a:pt x="115234" y="54306"/>
                </a:lnTo>
                <a:lnTo>
                  <a:pt x="82438" y="82439"/>
                </a:lnTo>
                <a:lnTo>
                  <a:pt x="54306" y="115236"/>
                </a:lnTo>
                <a:lnTo>
                  <a:pt x="31416" y="152117"/>
                </a:lnTo>
                <a:lnTo>
                  <a:pt x="14349" y="192502"/>
                </a:lnTo>
                <a:lnTo>
                  <a:pt x="3683" y="235812"/>
                </a:lnTo>
                <a:lnTo>
                  <a:pt x="0" y="281467"/>
                </a:lnTo>
                <a:lnTo>
                  <a:pt x="0" y="2608423"/>
                </a:lnTo>
                <a:lnTo>
                  <a:pt x="3683" y="2654078"/>
                </a:lnTo>
                <a:lnTo>
                  <a:pt x="14349" y="2697388"/>
                </a:lnTo>
                <a:lnTo>
                  <a:pt x="31416" y="2737774"/>
                </a:lnTo>
                <a:lnTo>
                  <a:pt x="54306" y="2774654"/>
                </a:lnTo>
                <a:lnTo>
                  <a:pt x="82438" y="2807451"/>
                </a:lnTo>
                <a:lnTo>
                  <a:pt x="115234" y="2835584"/>
                </a:lnTo>
                <a:lnTo>
                  <a:pt x="152113" y="2858474"/>
                </a:lnTo>
                <a:lnTo>
                  <a:pt x="192496" y="2875541"/>
                </a:lnTo>
                <a:lnTo>
                  <a:pt x="235804" y="2886207"/>
                </a:lnTo>
                <a:lnTo>
                  <a:pt x="281457" y="2889891"/>
                </a:lnTo>
                <a:lnTo>
                  <a:pt x="2292726" y="2889891"/>
                </a:lnTo>
                <a:lnTo>
                  <a:pt x="2338381" y="2886207"/>
                </a:lnTo>
                <a:lnTo>
                  <a:pt x="2381691" y="2875541"/>
                </a:lnTo>
                <a:lnTo>
                  <a:pt x="2422076" y="2858474"/>
                </a:lnTo>
                <a:lnTo>
                  <a:pt x="2458957" y="2835584"/>
                </a:lnTo>
                <a:lnTo>
                  <a:pt x="2491753" y="2807451"/>
                </a:lnTo>
                <a:lnTo>
                  <a:pt x="2519887" y="2774654"/>
                </a:lnTo>
                <a:lnTo>
                  <a:pt x="2542777" y="2737774"/>
                </a:lnTo>
                <a:lnTo>
                  <a:pt x="2559844" y="2697388"/>
                </a:lnTo>
                <a:lnTo>
                  <a:pt x="2570509" y="2654078"/>
                </a:lnTo>
                <a:lnTo>
                  <a:pt x="2574193" y="2608423"/>
                </a:lnTo>
                <a:lnTo>
                  <a:pt x="2574193" y="281467"/>
                </a:lnTo>
                <a:lnTo>
                  <a:pt x="2570509" y="235812"/>
                </a:lnTo>
                <a:lnTo>
                  <a:pt x="2559844" y="192502"/>
                </a:lnTo>
                <a:lnTo>
                  <a:pt x="2542777" y="152117"/>
                </a:lnTo>
                <a:lnTo>
                  <a:pt x="2519887" y="115236"/>
                </a:lnTo>
                <a:lnTo>
                  <a:pt x="2491753" y="82439"/>
                </a:lnTo>
                <a:lnTo>
                  <a:pt x="2458957" y="54306"/>
                </a:lnTo>
                <a:lnTo>
                  <a:pt x="2422076" y="31416"/>
                </a:lnTo>
                <a:lnTo>
                  <a:pt x="2381691" y="14349"/>
                </a:lnTo>
                <a:lnTo>
                  <a:pt x="2338381" y="3683"/>
                </a:lnTo>
                <a:lnTo>
                  <a:pt x="2292726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72960" y="5586166"/>
            <a:ext cx="2054225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75" algn="ctr">
              <a:lnSpc>
                <a:spcPts val="4050"/>
              </a:lnSpc>
              <a:spcBef>
                <a:spcPts val="110"/>
              </a:spcBef>
            </a:pP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endParaRPr sz="3450">
              <a:latin typeface="Arial"/>
              <a:cs typeface="Arial"/>
            </a:endParaRPr>
          </a:p>
          <a:p>
            <a:pPr algn="ctr">
              <a:lnSpc>
                <a:spcPts val="4050"/>
              </a:lnSpc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38072" y="5895235"/>
            <a:ext cx="2743388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7582" y="7343023"/>
            <a:ext cx="2744180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66101" y="5290257"/>
            <a:ext cx="2720807" cy="27208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46894" y="5802431"/>
            <a:ext cx="3401503" cy="248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16492" y="7250231"/>
            <a:ext cx="3402152" cy="248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61594" y="5695658"/>
            <a:ext cx="2557136" cy="191001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528654" y="5836776"/>
            <a:ext cx="12230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JDBC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015" y="489326"/>
            <a:ext cx="111734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67355" algn="l"/>
              </a:tabLst>
            </a:pPr>
            <a:r>
              <a:rPr sz="6500" b="1" spc="254" dirty="0">
                <a:latin typeface="Calibri"/>
                <a:cs typeface="Calibri"/>
              </a:rPr>
              <a:t>About:	</a:t>
            </a:r>
            <a:r>
              <a:rPr sz="6500" b="1" spc="195" dirty="0">
                <a:latin typeface="Calibri"/>
                <a:cs typeface="Calibri"/>
              </a:rPr>
              <a:t>02-student-tracker.sql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95897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28980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1.	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table: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student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8073" y="3799287"/>
            <a:ext cx="6509854" cy="5745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6450" y="4587875"/>
            <a:ext cx="12106910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14" dirty="0"/>
              <a:t>Setting</a:t>
            </a:r>
            <a:r>
              <a:rPr spc="-290" dirty="0"/>
              <a:t> </a:t>
            </a:r>
            <a:r>
              <a:rPr spc="-65" dirty="0"/>
              <a:t>Up</a:t>
            </a:r>
            <a:r>
              <a:rPr spc="-285" dirty="0"/>
              <a:t> </a:t>
            </a:r>
            <a:r>
              <a:rPr spc="-114" dirty="0"/>
              <a:t>Spring</a:t>
            </a:r>
            <a:r>
              <a:rPr spc="-285" dirty="0"/>
              <a:t> </a:t>
            </a:r>
            <a:r>
              <a:rPr spc="-100" dirty="0"/>
              <a:t>Boot</a:t>
            </a:r>
            <a:r>
              <a:rPr spc="-285" dirty="0"/>
              <a:t> </a:t>
            </a:r>
            <a:r>
              <a:rPr spc="-135" dirty="0"/>
              <a:t>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1478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Cambria"/>
                <a:cs typeface="Cambria"/>
              </a:rPr>
              <a:t>Automatic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50" dirty="0">
                <a:latin typeface="Cambria"/>
                <a:cs typeface="Cambria"/>
              </a:rPr>
              <a:t>Data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Source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2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5649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14" dirty="0">
                <a:latin typeface="Palatino Linotype"/>
                <a:cs typeface="Palatino Linotype"/>
              </a:rPr>
              <a:t>JPA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382982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3706809"/>
            <a:ext cx="153092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20" dirty="0">
                <a:latin typeface="Courier New"/>
                <a:cs typeface="Courier New"/>
              </a:rPr>
              <a:t>EntityManager</a:t>
            </a:r>
            <a:r>
              <a:rPr sz="4250" b="1" spc="-1475" dirty="0">
                <a:latin typeface="Courier New"/>
                <a:cs typeface="Courier New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 </a:t>
            </a:r>
            <a:r>
              <a:rPr sz="4250" spc="15" dirty="0">
                <a:latin typeface="Palatino Linotype"/>
                <a:cs typeface="Palatino Linotype"/>
              </a:rPr>
              <a:t>main component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creating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queries </a:t>
            </a:r>
            <a:r>
              <a:rPr sz="4250" spc="15" dirty="0">
                <a:latin typeface="Palatino Linotype"/>
                <a:cs typeface="Palatino Linotype"/>
              </a:rPr>
              <a:t>etc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570613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5583129"/>
            <a:ext cx="131819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20" dirty="0">
                <a:latin typeface="Courier New"/>
                <a:cs typeface="Courier New"/>
              </a:rPr>
              <a:t>EntityManager</a:t>
            </a:r>
            <a:r>
              <a:rPr sz="4250" b="1" spc="-1480" dirty="0">
                <a:latin typeface="Courier New"/>
                <a:cs typeface="Courier New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 </a:t>
            </a:r>
            <a:r>
              <a:rPr sz="4250" dirty="0">
                <a:latin typeface="Palatino Linotype"/>
                <a:cs typeface="Palatino Linotype"/>
              </a:rPr>
              <a:t>from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Jakarta</a:t>
            </a:r>
            <a:r>
              <a:rPr sz="4250" spc="10" dirty="0">
                <a:latin typeface="Palatino Linotype"/>
                <a:cs typeface="Palatino Linotype"/>
              </a:rPr>
              <a:t> Persistence</a:t>
            </a:r>
            <a:r>
              <a:rPr sz="4250" spc="-1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65" dirty="0">
                <a:latin typeface="Palatino Linotype"/>
                <a:cs typeface="Palatino Linotype"/>
              </a:rPr>
              <a:t>(JPA)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24809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0" dirty="0">
                <a:latin typeface="Palatino Linotype"/>
                <a:cs typeface="Palatino Linotype"/>
              </a:rPr>
              <a:t>Topics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283398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0311" y="3163831"/>
            <a:ext cx="4285615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5" dirty="0">
                <a:latin typeface="Palatino Linotype"/>
                <a:cs typeface="Palatino Linotype"/>
              </a:rPr>
              <a:t>What</a:t>
            </a:r>
            <a:r>
              <a:rPr sz="3950" spc="-5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is</a:t>
            </a:r>
            <a:r>
              <a:rPr sz="3950" spc="-4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Hibernate?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337188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0311" y="4217621"/>
            <a:ext cx="4695190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15" dirty="0">
                <a:latin typeface="Palatino Linotype"/>
                <a:cs typeface="Palatino Linotype"/>
              </a:rPr>
              <a:t>Benefits</a:t>
            </a:r>
            <a:r>
              <a:rPr sz="3950" spc="-4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of</a:t>
            </a:r>
            <a:r>
              <a:rPr sz="3950" spc="-4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Hibernate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5390978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10311" y="5271411"/>
            <a:ext cx="2875915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5" dirty="0">
                <a:latin typeface="Palatino Linotype"/>
                <a:cs typeface="Palatino Linotype"/>
              </a:rPr>
              <a:t>What</a:t>
            </a:r>
            <a:r>
              <a:rPr sz="3950" spc="-5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is</a:t>
            </a:r>
            <a:r>
              <a:rPr sz="3950" spc="-45" dirty="0">
                <a:latin typeface="Palatino Linotype"/>
                <a:cs typeface="Palatino Linotype"/>
              </a:rPr>
              <a:t> </a:t>
            </a:r>
            <a:r>
              <a:rPr sz="3950" spc="-95" dirty="0">
                <a:latin typeface="Palatino Linotype"/>
                <a:cs typeface="Palatino Linotype"/>
              </a:rPr>
              <a:t>JPA?</a:t>
            </a:r>
            <a:endParaRPr sz="395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6444768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0311" y="6325201"/>
            <a:ext cx="3285490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15" dirty="0">
                <a:latin typeface="Palatino Linotype"/>
                <a:cs typeface="Palatino Linotype"/>
              </a:rPr>
              <a:t>Benefits</a:t>
            </a:r>
            <a:r>
              <a:rPr sz="3950" spc="-4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of</a:t>
            </a:r>
            <a:r>
              <a:rPr sz="3950" spc="-40" dirty="0">
                <a:latin typeface="Palatino Linotype"/>
                <a:cs typeface="Palatino Linotype"/>
              </a:rPr>
              <a:t> </a:t>
            </a:r>
            <a:r>
              <a:rPr sz="3950" spc="-125" dirty="0">
                <a:latin typeface="Palatino Linotype"/>
                <a:cs typeface="Palatino Linotype"/>
              </a:rPr>
              <a:t>JPA</a:t>
            </a:r>
            <a:endParaRPr sz="3950" dirty="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014" y="7498558"/>
            <a:ext cx="14859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0311" y="7378991"/>
            <a:ext cx="3243580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10" dirty="0">
                <a:latin typeface="Palatino Linotype"/>
                <a:cs typeface="Palatino Linotype"/>
              </a:rPr>
              <a:t>Code</a:t>
            </a:r>
            <a:r>
              <a:rPr sz="3950" spc="-7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Snippets</a:t>
            </a:r>
            <a:endParaRPr sz="39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1478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5" dirty="0">
                <a:latin typeface="Cambria"/>
                <a:cs typeface="Cambria"/>
              </a:rPr>
              <a:t>Automatic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50" dirty="0">
                <a:latin typeface="Cambria"/>
                <a:cs typeface="Cambria"/>
              </a:rPr>
              <a:t>Data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Source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2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6352519" cy="17240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Based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configs,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beans:</a:t>
            </a:r>
            <a:endParaRPr sz="4250">
              <a:latin typeface="Palatino Linotype"/>
              <a:cs typeface="Palatino Linotype"/>
            </a:endParaRPr>
          </a:p>
          <a:p>
            <a:pPr marL="1004569" lvl="1" indent="-574040">
              <a:lnSpc>
                <a:spcPct val="100000"/>
              </a:lnSpc>
              <a:spcBef>
                <a:spcPts val="313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04569" algn="l"/>
                <a:tab pos="1005205" algn="l"/>
              </a:tabLst>
            </a:pPr>
            <a:r>
              <a:rPr sz="4250" b="1" spc="15" dirty="0">
                <a:latin typeface="Courier New"/>
                <a:cs typeface="Courier New"/>
              </a:rPr>
              <a:t>DataSource,</a:t>
            </a:r>
            <a:r>
              <a:rPr sz="4250" b="1" spc="5" dirty="0">
                <a:latin typeface="Courier New"/>
                <a:cs typeface="Courier New"/>
              </a:rPr>
              <a:t> </a:t>
            </a:r>
            <a:r>
              <a:rPr sz="4250" b="1" spc="15" dirty="0">
                <a:latin typeface="Courier New"/>
                <a:cs typeface="Courier New"/>
              </a:rPr>
              <a:t>EntityManager,</a:t>
            </a:r>
            <a:r>
              <a:rPr sz="4250" b="1" spc="10" dirty="0">
                <a:latin typeface="Courier New"/>
                <a:cs typeface="Courier New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…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78689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670131"/>
            <a:ext cx="152019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 these into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 </a:t>
            </a:r>
            <a:r>
              <a:rPr sz="4250" spc="15" dirty="0">
                <a:latin typeface="Palatino Linotype"/>
                <a:cs typeface="Palatino Linotype"/>
              </a:rPr>
              <a:t>example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53959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5" dirty="0">
                <a:latin typeface="Cambria"/>
                <a:cs typeface="Cambria"/>
              </a:rPr>
              <a:t>Setting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20" dirty="0">
                <a:latin typeface="Cambria"/>
                <a:cs typeface="Cambria"/>
              </a:rPr>
              <a:t>up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Project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with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Initialzr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14370050" cy="4147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At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Initializr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website,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  <a:hlinkClick r:id="rId2"/>
              </a:rPr>
              <a:t>start.spring.io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dependencies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MySQL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Driver: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mysql-connector-j</a:t>
            </a:r>
            <a:endParaRPr sz="4250">
              <a:latin typeface="Courier New"/>
              <a:cs typeface="Courier New"/>
            </a:endParaRPr>
          </a:p>
          <a:p>
            <a:pPr marL="1017269" lvl="1" indent="-574040">
              <a:lnSpc>
                <a:spcPct val="100000"/>
              </a:lnSpc>
              <a:spcBef>
                <a:spcPts val="406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85" dirty="0">
                <a:latin typeface="Palatino Linotype"/>
                <a:cs typeface="Palatino Linotype"/>
              </a:rPr>
              <a:t>JPA: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spring-boot-starter-data-jpa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506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911725" algn="l"/>
              </a:tabLst>
            </a:pP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3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Boot	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95" dirty="0">
                <a:latin typeface="Cambria"/>
                <a:cs typeface="Cambria"/>
              </a:rPr>
              <a:t>Auto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6429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automatically</a:t>
            </a:r>
            <a:r>
              <a:rPr sz="4250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sz="4250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configure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source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3706809"/>
            <a:ext cx="91973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Based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entries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from </a:t>
            </a:r>
            <a:r>
              <a:rPr sz="4250" spc="20" dirty="0">
                <a:latin typeface="Palatino Linotype"/>
                <a:cs typeface="Palatino Linotype"/>
              </a:rPr>
              <a:t>Maven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pom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498161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4858606"/>
            <a:ext cx="90246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456304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JDBC</a:t>
            </a:r>
            <a:r>
              <a:rPr sz="4250" spc="10" dirty="0">
                <a:latin typeface="Palatino Linotype"/>
                <a:cs typeface="Palatino Linotype"/>
              </a:rPr>
              <a:t> Driver:	</a:t>
            </a:r>
            <a:r>
              <a:rPr sz="4250" b="1" spc="20" dirty="0">
                <a:latin typeface="Courier New"/>
                <a:cs typeface="Courier New"/>
              </a:rPr>
              <a:t>mysql-connector-j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614590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6022906"/>
            <a:ext cx="141382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(ORM):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spring-boot-starter-data-jpa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3014" y="802221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152" y="7899216"/>
            <a:ext cx="132568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DB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connection info </a:t>
            </a:r>
            <a:r>
              <a:rPr sz="4250" dirty="0">
                <a:latin typeface="Palatino Linotype"/>
                <a:cs typeface="Palatino Linotype"/>
              </a:rPr>
              <a:t>from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application.properties</a:t>
            </a:r>
            <a:endParaRPr sz="42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1445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55" dirty="0">
                <a:latin typeface="Cambria"/>
                <a:cs typeface="Cambria"/>
              </a:rPr>
              <a:t>application.properties</a:t>
            </a:r>
            <a:endParaRPr sz="65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054" y="1760836"/>
            <a:ext cx="19711965" cy="48022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4890" y="2916057"/>
            <a:ext cx="18874740" cy="24784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Times New Roman"/>
              <a:cs typeface="Times New Roman"/>
            </a:endParaRPr>
          </a:p>
          <a:p>
            <a:pPr marL="58419" marR="4104004">
              <a:lnSpc>
                <a:spcPts val="3379"/>
              </a:lnSpc>
            </a:pPr>
            <a:r>
              <a:rPr sz="2950" b="1" spc="10" dirty="0">
                <a:latin typeface="Courier New"/>
                <a:cs typeface="Courier New"/>
              </a:rPr>
              <a:t>spring.datasource.url</a:t>
            </a:r>
            <a:r>
              <a:rPr sz="2950" b="1" spc="5" dirty="0">
                <a:latin typeface="Courier New"/>
                <a:cs typeface="Courier New"/>
              </a:rPr>
              <a:t>=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jdbc:mysql://localhost:3306/student_tracker  </a:t>
            </a:r>
            <a:r>
              <a:rPr sz="2950" b="1" spc="10" dirty="0">
                <a:latin typeface="Courier New"/>
                <a:cs typeface="Courier New"/>
              </a:rPr>
              <a:t>spring.datasource.username=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springstudent </a:t>
            </a:r>
            <a:r>
              <a:rPr sz="2950" b="1" spc="15" dirty="0">
                <a:solidFill>
                  <a:srgbClr val="3933FF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spring.datasource.password=</a:t>
            </a: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springstudent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39838" y="5410264"/>
            <a:ext cx="13251180" cy="3578225"/>
            <a:chOff x="2539838" y="5410264"/>
            <a:chExt cx="13251180" cy="35782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39838" y="5410264"/>
              <a:ext cx="13251114" cy="35777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58674" y="6335890"/>
              <a:ext cx="12413615" cy="1712595"/>
            </a:xfrm>
            <a:custGeom>
              <a:avLst/>
              <a:gdLst/>
              <a:ahLst/>
              <a:cxnLst/>
              <a:rect l="l" t="t" r="r" b="b"/>
              <a:pathLst>
                <a:path w="12413615" h="1712595">
                  <a:moveTo>
                    <a:pt x="12327771" y="0"/>
                  </a:moveTo>
                  <a:lnTo>
                    <a:pt x="85620" y="0"/>
                  </a:lnTo>
                  <a:lnTo>
                    <a:pt x="52293" y="6728"/>
                  </a:lnTo>
                  <a:lnTo>
                    <a:pt x="25077" y="25077"/>
                  </a:lnTo>
                  <a:lnTo>
                    <a:pt x="6728" y="52293"/>
                  </a:lnTo>
                  <a:lnTo>
                    <a:pt x="0" y="85620"/>
                  </a:lnTo>
                  <a:lnTo>
                    <a:pt x="0" y="1626892"/>
                  </a:lnTo>
                  <a:lnTo>
                    <a:pt x="6728" y="1660226"/>
                  </a:lnTo>
                  <a:lnTo>
                    <a:pt x="25077" y="1687444"/>
                  </a:lnTo>
                  <a:lnTo>
                    <a:pt x="52293" y="1705795"/>
                  </a:lnTo>
                  <a:lnTo>
                    <a:pt x="85620" y="1712523"/>
                  </a:lnTo>
                  <a:lnTo>
                    <a:pt x="12327771" y="1712523"/>
                  </a:lnTo>
                  <a:lnTo>
                    <a:pt x="12361121" y="1705795"/>
                  </a:lnTo>
                  <a:lnTo>
                    <a:pt x="12388345" y="1687444"/>
                  </a:lnTo>
                  <a:lnTo>
                    <a:pt x="12406695" y="1660226"/>
                  </a:lnTo>
                  <a:lnTo>
                    <a:pt x="12413423" y="1626892"/>
                  </a:lnTo>
                  <a:lnTo>
                    <a:pt x="12413423" y="85620"/>
                  </a:lnTo>
                  <a:lnTo>
                    <a:pt x="12406695" y="52293"/>
                  </a:lnTo>
                  <a:lnTo>
                    <a:pt x="12388345" y="25077"/>
                  </a:lnTo>
                  <a:lnTo>
                    <a:pt x="12361121" y="6728"/>
                  </a:lnTo>
                  <a:lnTo>
                    <a:pt x="12327771" y="0"/>
                  </a:lnTo>
                  <a:close/>
                </a:path>
              </a:pathLst>
            </a:custGeom>
            <a:solidFill>
              <a:srgbClr val="04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9358" y="6637223"/>
            <a:ext cx="1119187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136715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 need to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give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JDBC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driver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class name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Spring Boot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detect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 it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based on URL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2331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" dirty="0">
                <a:latin typeface="Cambria"/>
                <a:cs typeface="Cambria"/>
              </a:rPr>
              <a:t>Creating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Boot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30" dirty="0">
                <a:latin typeface="Cambria"/>
                <a:cs typeface="Cambria"/>
              </a:rPr>
              <a:t>Command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Line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95" dirty="0">
                <a:latin typeface="Cambria"/>
                <a:cs typeface="Cambria"/>
              </a:rPr>
              <a:t>App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14945994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-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Command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Line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allow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focus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14" dirty="0">
                <a:latin typeface="Palatino Linotype"/>
                <a:cs typeface="Palatino Linotype"/>
              </a:rPr>
              <a:t>JPA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Later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course,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apply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CRUD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REST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62331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" dirty="0">
                <a:latin typeface="Cambria"/>
                <a:cs typeface="Cambria"/>
              </a:rPr>
              <a:t>Creating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Boot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30" dirty="0">
                <a:latin typeface="Cambria"/>
                <a:cs typeface="Cambria"/>
              </a:rPr>
              <a:t>Command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Line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95" dirty="0">
                <a:latin typeface="Cambria"/>
                <a:cs typeface="Cambria"/>
              </a:rPr>
              <a:t>App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24770" y="121982"/>
            <a:ext cx="13636625" cy="11186795"/>
            <a:chOff x="3924770" y="121982"/>
            <a:chExt cx="13636625" cy="11186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4770" y="121982"/>
              <a:ext cx="13636338" cy="111865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43605" y="2499463"/>
              <a:ext cx="12799060" cy="6552565"/>
            </a:xfrm>
            <a:custGeom>
              <a:avLst/>
              <a:gdLst/>
              <a:ahLst/>
              <a:cxnLst/>
              <a:rect l="l" t="t" r="r" b="b"/>
              <a:pathLst>
                <a:path w="12799060" h="6552565">
                  <a:moveTo>
                    <a:pt x="12798667" y="0"/>
                  </a:moveTo>
                  <a:lnTo>
                    <a:pt x="0" y="0"/>
                  </a:lnTo>
                  <a:lnTo>
                    <a:pt x="0" y="6552020"/>
                  </a:lnTo>
                  <a:lnTo>
                    <a:pt x="12798667" y="6552020"/>
                  </a:lnTo>
                  <a:lnTo>
                    <a:pt x="12798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56556" y="2718096"/>
            <a:ext cx="930275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  import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2172" y="2718096"/>
            <a:ext cx="9224645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org.springframework.boot.CommandLineRunner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org.springframework.boot.SpringApplication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org.springframework.boot.autoconfigure.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SpringBootApplication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org.springframework.context.annotation.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Bean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56556" y="4236375"/>
            <a:ext cx="5153025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@SpringBootApplication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class </a:t>
            </a:r>
            <a:r>
              <a:rPr sz="1950" b="1" spc="10" dirty="0">
                <a:latin typeface="Courier New"/>
                <a:cs typeface="Courier New"/>
              </a:rPr>
              <a:t>CruddemoApplication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99852" y="5450997"/>
            <a:ext cx="930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args);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3508" y="5147341"/>
            <a:ext cx="764159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9255" marR="5080" indent="-377190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static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main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latin typeface="Courier New"/>
                <a:cs typeface="Courier New"/>
              </a:rPr>
              <a:t>String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[]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 args)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 {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SpringApplication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950" b="1" i="1" spc="15" dirty="0">
                <a:solidFill>
                  <a:srgbClr val="080808"/>
                </a:solidFill>
                <a:latin typeface="Courier New"/>
                <a:cs typeface="Courier New"/>
              </a:rPr>
              <a:t>run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latin typeface="Courier New"/>
                <a:cs typeface="Courier New"/>
              </a:rPr>
              <a:t>CruddemoApplication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75194" y="6665620"/>
            <a:ext cx="10814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latin typeface="Courier New"/>
                <a:cs typeface="Courier New"/>
              </a:rPr>
              <a:t>args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1950" b="1" spc="-6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33508" y="6361964"/>
            <a:ext cx="7716520" cy="18453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@Bean</a:t>
            </a:r>
            <a:endParaRPr sz="1950" dirty="0">
              <a:latin typeface="Courier New"/>
              <a:cs typeface="Courier New"/>
            </a:endParaRPr>
          </a:p>
          <a:p>
            <a:pPr marL="389255" marR="5080" indent="-37719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 </a:t>
            </a:r>
            <a:r>
              <a:rPr sz="1950" b="1" spc="10" dirty="0">
                <a:latin typeface="Courier New"/>
                <a:cs typeface="Courier New"/>
              </a:rPr>
              <a:t>CommandLineRunner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commandLineRunner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5" dirty="0">
                <a:latin typeface="Courier New"/>
                <a:cs typeface="Courier New"/>
              </a:rPr>
              <a:t>String[] </a:t>
            </a:r>
            <a:r>
              <a:rPr sz="1950" b="1" spc="-1160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runner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-&gt;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 {</a:t>
            </a:r>
            <a:endParaRPr sz="1950" dirty="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latin typeface="Courier New"/>
                <a:cs typeface="Courier New"/>
              </a:rPr>
              <a:t>System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950" b="1" i="1" spc="1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"Hello</a:t>
            </a:r>
            <a:r>
              <a:rPr sz="1950" b="1" spc="-3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world"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950" dirty="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};</a:t>
            </a:r>
            <a:endParaRPr sz="19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6556" y="8183898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77172" y="6065833"/>
            <a:ext cx="13018135" cy="2724150"/>
            <a:chOff x="4377172" y="6065833"/>
            <a:chExt cx="13018135" cy="2724150"/>
          </a:xfrm>
        </p:grpSpPr>
        <p:sp>
          <p:nvSpPr>
            <p:cNvPr id="15" name="object 15"/>
            <p:cNvSpPr/>
            <p:nvPr/>
          </p:nvSpPr>
          <p:spPr>
            <a:xfrm>
              <a:off x="4398127" y="6086788"/>
              <a:ext cx="9855835" cy="2172335"/>
            </a:xfrm>
            <a:custGeom>
              <a:avLst/>
              <a:gdLst/>
              <a:ahLst/>
              <a:cxnLst/>
              <a:rect l="l" t="t" r="r" b="b"/>
              <a:pathLst>
                <a:path w="9855835" h="2172334">
                  <a:moveTo>
                    <a:pt x="482634" y="0"/>
                  </a:moveTo>
                  <a:lnTo>
                    <a:pt x="9372573" y="0"/>
                  </a:lnTo>
                  <a:lnTo>
                    <a:pt x="9438797" y="109"/>
                  </a:lnTo>
                  <a:lnTo>
                    <a:pt x="9496366" y="875"/>
                  </a:lnTo>
                  <a:lnTo>
                    <a:pt x="9546066" y="2956"/>
                  </a:lnTo>
                  <a:lnTo>
                    <a:pt x="9588686" y="7007"/>
                  </a:lnTo>
                  <a:lnTo>
                    <a:pt x="9655831" y="23650"/>
                  </a:lnTo>
                  <a:lnTo>
                    <a:pt x="9702611" y="45500"/>
                  </a:lnTo>
                  <a:lnTo>
                    <a:pt x="9744402" y="74827"/>
                  </a:lnTo>
                  <a:lnTo>
                    <a:pt x="9780376" y="110801"/>
                  </a:lnTo>
                  <a:lnTo>
                    <a:pt x="9809703" y="152594"/>
                  </a:lnTo>
                  <a:lnTo>
                    <a:pt x="9831554" y="199377"/>
                  </a:lnTo>
                  <a:lnTo>
                    <a:pt x="9848199" y="266519"/>
                  </a:lnTo>
                  <a:lnTo>
                    <a:pt x="9852251" y="309139"/>
                  </a:lnTo>
                  <a:lnTo>
                    <a:pt x="9854331" y="358840"/>
                  </a:lnTo>
                  <a:lnTo>
                    <a:pt x="9855098" y="416410"/>
                  </a:lnTo>
                  <a:lnTo>
                    <a:pt x="9855207" y="482634"/>
                  </a:lnTo>
                  <a:lnTo>
                    <a:pt x="9855207" y="1689561"/>
                  </a:lnTo>
                  <a:lnTo>
                    <a:pt x="9855098" y="1755786"/>
                  </a:lnTo>
                  <a:lnTo>
                    <a:pt x="9854331" y="1813356"/>
                  </a:lnTo>
                  <a:lnTo>
                    <a:pt x="9852251" y="1863058"/>
                  </a:lnTo>
                  <a:lnTo>
                    <a:pt x="9848199" y="1905678"/>
                  </a:lnTo>
                  <a:lnTo>
                    <a:pt x="9831554" y="1972819"/>
                  </a:lnTo>
                  <a:lnTo>
                    <a:pt x="9809703" y="2019604"/>
                  </a:lnTo>
                  <a:lnTo>
                    <a:pt x="9780376" y="2061398"/>
                  </a:lnTo>
                  <a:lnTo>
                    <a:pt x="9744402" y="2097374"/>
                  </a:lnTo>
                  <a:lnTo>
                    <a:pt x="9702611" y="2126701"/>
                  </a:lnTo>
                  <a:lnTo>
                    <a:pt x="9655831" y="2148552"/>
                  </a:lnTo>
                  <a:lnTo>
                    <a:pt x="9588686" y="2165190"/>
                  </a:lnTo>
                  <a:lnTo>
                    <a:pt x="9546066" y="2169240"/>
                  </a:lnTo>
                  <a:lnTo>
                    <a:pt x="9496366" y="2171319"/>
                  </a:lnTo>
                  <a:lnTo>
                    <a:pt x="9438797" y="2172086"/>
                  </a:lnTo>
                  <a:lnTo>
                    <a:pt x="9372573" y="2172195"/>
                  </a:lnTo>
                  <a:lnTo>
                    <a:pt x="482634" y="2172195"/>
                  </a:lnTo>
                  <a:lnTo>
                    <a:pt x="416410" y="2172086"/>
                  </a:lnTo>
                  <a:lnTo>
                    <a:pt x="358840" y="2171319"/>
                  </a:lnTo>
                  <a:lnTo>
                    <a:pt x="309139" y="2169240"/>
                  </a:lnTo>
                  <a:lnTo>
                    <a:pt x="266519" y="2165190"/>
                  </a:lnTo>
                  <a:lnTo>
                    <a:pt x="199377" y="2148552"/>
                  </a:lnTo>
                  <a:lnTo>
                    <a:pt x="152594" y="2126701"/>
                  </a:lnTo>
                  <a:lnTo>
                    <a:pt x="110801" y="2097374"/>
                  </a:lnTo>
                  <a:lnTo>
                    <a:pt x="74827" y="2061398"/>
                  </a:lnTo>
                  <a:lnTo>
                    <a:pt x="45500" y="2019604"/>
                  </a:lnTo>
                  <a:lnTo>
                    <a:pt x="23650" y="1972819"/>
                  </a:lnTo>
                  <a:lnTo>
                    <a:pt x="7007" y="1905678"/>
                  </a:lnTo>
                  <a:lnTo>
                    <a:pt x="2956" y="1863058"/>
                  </a:lnTo>
                  <a:lnTo>
                    <a:pt x="875" y="1813356"/>
                  </a:lnTo>
                  <a:lnTo>
                    <a:pt x="109" y="1755786"/>
                  </a:lnTo>
                  <a:lnTo>
                    <a:pt x="0" y="1689561"/>
                  </a:lnTo>
                  <a:lnTo>
                    <a:pt x="0" y="482634"/>
                  </a:lnTo>
                  <a:lnTo>
                    <a:pt x="109" y="416410"/>
                  </a:lnTo>
                  <a:lnTo>
                    <a:pt x="875" y="358840"/>
                  </a:lnTo>
                  <a:lnTo>
                    <a:pt x="2956" y="309139"/>
                  </a:lnTo>
                  <a:lnTo>
                    <a:pt x="7007" y="266519"/>
                  </a:lnTo>
                  <a:lnTo>
                    <a:pt x="23650" y="199377"/>
                  </a:lnTo>
                  <a:lnTo>
                    <a:pt x="45500" y="152594"/>
                  </a:lnTo>
                  <a:lnTo>
                    <a:pt x="74827" y="110801"/>
                  </a:lnTo>
                  <a:lnTo>
                    <a:pt x="110801" y="74827"/>
                  </a:lnTo>
                  <a:lnTo>
                    <a:pt x="152594" y="45500"/>
                  </a:lnTo>
                  <a:lnTo>
                    <a:pt x="199377" y="23650"/>
                  </a:lnTo>
                  <a:lnTo>
                    <a:pt x="266519" y="7007"/>
                  </a:lnTo>
                  <a:lnTo>
                    <a:pt x="309139" y="2956"/>
                  </a:lnTo>
                  <a:lnTo>
                    <a:pt x="358840" y="875"/>
                  </a:lnTo>
                  <a:lnTo>
                    <a:pt x="416410" y="109"/>
                  </a:lnTo>
                  <a:lnTo>
                    <a:pt x="482634" y="0"/>
                  </a:lnTo>
                  <a:close/>
                </a:path>
              </a:pathLst>
            </a:custGeom>
            <a:ln w="41883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9035" y="6276458"/>
              <a:ext cx="6356152" cy="25130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7870" y="7002446"/>
              <a:ext cx="5518470" cy="104708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4347386" y="7091638"/>
            <a:ext cx="2092325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391160">
              <a:lnSpc>
                <a:spcPts val="3050"/>
              </a:lnSpc>
              <a:spcBef>
                <a:spcPts val="295"/>
              </a:spcBef>
            </a:pP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Add our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4955" y="6047543"/>
            <a:ext cx="4779010" cy="2513330"/>
            <a:chOff x="744955" y="6047543"/>
            <a:chExt cx="4779010" cy="251333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955" y="6047543"/>
              <a:ext cx="4778974" cy="25130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3786" y="6773532"/>
              <a:ext cx="3941445" cy="1047115"/>
            </a:xfrm>
            <a:custGeom>
              <a:avLst/>
              <a:gdLst/>
              <a:ahLst/>
              <a:cxnLst/>
              <a:rect l="l" t="t" r="r" b="b"/>
              <a:pathLst>
                <a:path w="3941445" h="1047115">
                  <a:moveTo>
                    <a:pt x="2862153" y="0"/>
                  </a:moveTo>
                  <a:lnTo>
                    <a:pt x="52354" y="0"/>
                  </a:lnTo>
                  <a:lnTo>
                    <a:pt x="31977" y="4114"/>
                  </a:lnTo>
                  <a:lnTo>
                    <a:pt x="15335" y="15335"/>
                  </a:lnTo>
                  <a:lnTo>
                    <a:pt x="4114" y="31977"/>
                  </a:lnTo>
                  <a:lnTo>
                    <a:pt x="0" y="52354"/>
                  </a:lnTo>
                  <a:lnTo>
                    <a:pt x="0" y="994734"/>
                  </a:lnTo>
                  <a:lnTo>
                    <a:pt x="4114" y="1015115"/>
                  </a:lnTo>
                  <a:lnTo>
                    <a:pt x="15335" y="1031756"/>
                  </a:lnTo>
                  <a:lnTo>
                    <a:pt x="31977" y="1042975"/>
                  </a:lnTo>
                  <a:lnTo>
                    <a:pt x="52354" y="1047088"/>
                  </a:lnTo>
                  <a:lnTo>
                    <a:pt x="2862153" y="1047088"/>
                  </a:lnTo>
                  <a:lnTo>
                    <a:pt x="2882534" y="1042975"/>
                  </a:lnTo>
                  <a:lnTo>
                    <a:pt x="2899176" y="1031756"/>
                  </a:lnTo>
                  <a:lnTo>
                    <a:pt x="2910394" y="1015115"/>
                  </a:lnTo>
                  <a:lnTo>
                    <a:pt x="2914508" y="994734"/>
                  </a:lnTo>
                  <a:lnTo>
                    <a:pt x="2914508" y="618441"/>
                  </a:lnTo>
                  <a:lnTo>
                    <a:pt x="3941314" y="513733"/>
                  </a:lnTo>
                  <a:lnTo>
                    <a:pt x="2914508" y="409024"/>
                  </a:lnTo>
                  <a:lnTo>
                    <a:pt x="2914508" y="52354"/>
                  </a:lnTo>
                  <a:lnTo>
                    <a:pt x="2910394" y="31977"/>
                  </a:lnTo>
                  <a:lnTo>
                    <a:pt x="2899176" y="15335"/>
                  </a:lnTo>
                  <a:lnTo>
                    <a:pt x="2882534" y="4114"/>
                  </a:lnTo>
                  <a:lnTo>
                    <a:pt x="2862153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723686" y="6862723"/>
            <a:ext cx="1795145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241935">
              <a:lnSpc>
                <a:spcPts val="3050"/>
              </a:lnSpc>
              <a:spcBef>
                <a:spcPts val="295"/>
              </a:spcBef>
            </a:pP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Lambda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587395" y="2855326"/>
            <a:ext cx="6356350" cy="3434715"/>
            <a:chOff x="11587395" y="2855326"/>
            <a:chExt cx="6356350" cy="3434715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7395" y="2855326"/>
              <a:ext cx="6356152" cy="34343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06231" y="3754074"/>
              <a:ext cx="5518785" cy="1623060"/>
            </a:xfrm>
            <a:custGeom>
              <a:avLst/>
              <a:gdLst/>
              <a:ahLst/>
              <a:cxnLst/>
              <a:rect l="l" t="t" r="r" b="b"/>
              <a:pathLst>
                <a:path w="5518784" h="1623060">
                  <a:moveTo>
                    <a:pt x="5448671" y="0"/>
                  </a:moveTo>
                  <a:lnTo>
                    <a:pt x="69809" y="0"/>
                  </a:lnTo>
                  <a:lnTo>
                    <a:pt x="42636" y="5486"/>
                  </a:lnTo>
                  <a:lnTo>
                    <a:pt x="20447" y="20447"/>
                  </a:lnTo>
                  <a:lnTo>
                    <a:pt x="5486" y="42636"/>
                  </a:lnTo>
                  <a:lnTo>
                    <a:pt x="0" y="69809"/>
                  </a:lnTo>
                  <a:lnTo>
                    <a:pt x="0" y="1553146"/>
                  </a:lnTo>
                  <a:lnTo>
                    <a:pt x="5486" y="1580319"/>
                  </a:lnTo>
                  <a:lnTo>
                    <a:pt x="20447" y="1602508"/>
                  </a:lnTo>
                  <a:lnTo>
                    <a:pt x="42636" y="1617469"/>
                  </a:lnTo>
                  <a:lnTo>
                    <a:pt x="69809" y="1622955"/>
                  </a:lnTo>
                  <a:lnTo>
                    <a:pt x="5448671" y="1622955"/>
                  </a:lnTo>
                  <a:lnTo>
                    <a:pt x="5475850" y="1617469"/>
                  </a:lnTo>
                  <a:lnTo>
                    <a:pt x="5498043" y="1602508"/>
                  </a:lnTo>
                  <a:lnTo>
                    <a:pt x="5513005" y="1580319"/>
                  </a:lnTo>
                  <a:lnTo>
                    <a:pt x="5518491" y="1553146"/>
                  </a:lnTo>
                  <a:lnTo>
                    <a:pt x="5518491" y="69809"/>
                  </a:lnTo>
                  <a:lnTo>
                    <a:pt x="5513005" y="42636"/>
                  </a:lnTo>
                  <a:lnTo>
                    <a:pt x="5498043" y="20447"/>
                  </a:lnTo>
                  <a:lnTo>
                    <a:pt x="5475850" y="5486"/>
                  </a:lnTo>
                  <a:lnTo>
                    <a:pt x="5448671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300298" y="4135194"/>
            <a:ext cx="29305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Executed</a:t>
            </a:r>
            <a:r>
              <a:rPr sz="2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20435" y="4522617"/>
            <a:ext cx="50901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Spring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Beans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loaded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6850" y="3922358"/>
            <a:ext cx="15773400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30" dirty="0"/>
              <a:t>J</a:t>
            </a:r>
            <a:r>
              <a:rPr spc="-635" dirty="0"/>
              <a:t>P</a:t>
            </a:r>
            <a:r>
              <a:rPr spc="5" dirty="0"/>
              <a:t>A</a:t>
            </a:r>
            <a:r>
              <a:rPr spc="-515" dirty="0"/>
              <a:t> </a:t>
            </a:r>
            <a:r>
              <a:rPr spc="-135" dirty="0"/>
              <a:t>Developmen</a:t>
            </a:r>
            <a:r>
              <a:rPr dirty="0"/>
              <a:t>t</a:t>
            </a:r>
            <a:r>
              <a:rPr spc="-270" dirty="0"/>
              <a:t> </a:t>
            </a:r>
            <a:r>
              <a:rPr spc="-130" dirty="0"/>
              <a:t>Process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9010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5" dirty="0">
                <a:latin typeface="Times New Roman"/>
                <a:cs typeface="Times New Roman"/>
              </a:rPr>
              <a:t>JPA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70" dirty="0">
                <a:latin typeface="Times New Roman"/>
                <a:cs typeface="Times New Roman"/>
              </a:rPr>
              <a:t>Dev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Process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54" dirty="0">
                <a:latin typeface="Times New Roman"/>
                <a:cs typeface="Times New Roman"/>
              </a:rPr>
              <a:t>To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434" dirty="0">
                <a:latin typeface="Times New Roman"/>
                <a:cs typeface="Times New Roman"/>
              </a:rPr>
              <a:t>Do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List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3190855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92175" indent="-88011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892175" algn="l"/>
                <a:tab pos="89281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Annotate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892175" indent="-88011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892175" algn="l"/>
                <a:tab pos="89281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Develop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perform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operations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2682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Times New Roman"/>
                <a:cs typeface="Times New Roman"/>
              </a:rPr>
              <a:t>Let’s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just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dirty="0">
                <a:latin typeface="Times New Roman"/>
                <a:cs typeface="Times New Roman"/>
              </a:rPr>
              <a:t>say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-120" dirty="0">
                <a:latin typeface="Times New Roman"/>
                <a:cs typeface="Times New Roman"/>
              </a:rPr>
              <a:t>“JPA”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784405"/>
            <a:ext cx="17267555" cy="1449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5470" marR="5080" indent="-573405">
              <a:lnSpc>
                <a:spcPct val="109900"/>
              </a:lnSpc>
              <a:spcBef>
                <a:spcPts val="9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</a:t>
            </a:r>
            <a:r>
              <a:rPr sz="4250" spc="15" dirty="0">
                <a:latin typeface="Palatino Linotype"/>
                <a:cs typeface="Palatino Linotype"/>
              </a:rPr>
              <a:t>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</a:t>
            </a:r>
            <a:r>
              <a:rPr sz="4250" spc="15" dirty="0">
                <a:latin typeface="Palatino Linotype"/>
                <a:cs typeface="Palatino Linotype"/>
              </a:rPr>
              <a:t>ent</a:t>
            </a:r>
            <a:r>
              <a:rPr sz="4250" spc="10" dirty="0">
                <a:latin typeface="Palatino Linotype"/>
                <a:cs typeface="Palatino Linotype"/>
              </a:rPr>
              <a:t>ioned</a:t>
            </a:r>
            <a:r>
              <a:rPr sz="4250" spc="5" dirty="0">
                <a:latin typeface="Palatino Linotype"/>
                <a:cs typeface="Palatino Linotype"/>
              </a:rPr>
              <a:t>, </a:t>
            </a: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spc="5" dirty="0">
                <a:latin typeface="Palatino Linotype"/>
                <a:cs typeface="Palatino Linotype"/>
              </a:rPr>
              <a:t> i</a:t>
            </a:r>
            <a:r>
              <a:rPr sz="4250" spc="15" dirty="0">
                <a:latin typeface="Palatino Linotype"/>
                <a:cs typeface="Palatino Linotype"/>
              </a:rPr>
              <a:t>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</a:t>
            </a:r>
            <a:r>
              <a:rPr sz="4250" spc="15" dirty="0">
                <a:latin typeface="Palatino Linotype"/>
                <a:cs typeface="Palatino Linotype"/>
              </a:rPr>
              <a:t>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r>
              <a:rPr sz="4250" spc="10" dirty="0">
                <a:latin typeface="Palatino Linotype"/>
                <a:cs typeface="Palatino Linotype"/>
              </a:rPr>
              <a:t> J</a:t>
            </a:r>
            <a:r>
              <a:rPr sz="4250" spc="-375" dirty="0">
                <a:latin typeface="Palatino Linotype"/>
                <a:cs typeface="Palatino Linotype"/>
              </a:rPr>
              <a:t>P</a:t>
            </a: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</a:t>
            </a:r>
            <a:r>
              <a:rPr sz="4250" spc="20" dirty="0">
                <a:latin typeface="Palatino Linotype"/>
                <a:cs typeface="Palatino Linotype"/>
              </a:rPr>
              <a:t>p</a:t>
            </a:r>
            <a:r>
              <a:rPr sz="4250" spc="15" dirty="0">
                <a:latin typeface="Palatino Linotype"/>
                <a:cs typeface="Palatino Linotype"/>
              </a:rPr>
              <a:t>lementat</a:t>
            </a:r>
            <a:r>
              <a:rPr sz="4250" spc="10" dirty="0">
                <a:latin typeface="Palatino Linotype"/>
                <a:cs typeface="Palatino Linotype"/>
              </a:rPr>
              <a:t>io</a:t>
            </a:r>
            <a:r>
              <a:rPr sz="4250" spc="20" dirty="0">
                <a:latin typeface="Palatino Linotype"/>
                <a:cs typeface="Palatino Linotype"/>
              </a:rPr>
              <a:t>n</a:t>
            </a:r>
            <a:r>
              <a:rPr sz="4250" spc="5" dirty="0">
                <a:latin typeface="Palatino Linotype"/>
                <a:cs typeface="Palatino Linotype"/>
              </a:rPr>
              <a:t> i</a:t>
            </a:r>
            <a:r>
              <a:rPr sz="4250" spc="20" dirty="0">
                <a:latin typeface="Palatino Linotype"/>
                <a:cs typeface="Palatino Linotype"/>
              </a:rPr>
              <a:t>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Sp</a:t>
            </a:r>
            <a:r>
              <a:rPr sz="4250" spc="5" dirty="0">
                <a:latin typeface="Palatino Linotype"/>
                <a:cs typeface="Palatino Linotype"/>
              </a:rPr>
              <a:t>ring  </a:t>
            </a:r>
            <a:r>
              <a:rPr sz="4250" spc="10" dirty="0">
                <a:latin typeface="Palatino Linotype"/>
                <a:cs typeface="Palatino Linotype"/>
              </a:rPr>
              <a:t>Boot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53559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418829"/>
            <a:ext cx="145859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Going</a:t>
            </a:r>
            <a:r>
              <a:rPr sz="4250" spc="5" dirty="0">
                <a:latin typeface="Palatino Linotype"/>
                <a:cs typeface="Palatino Linotype"/>
              </a:rPr>
              <a:t> forward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course,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simply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term: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-85" dirty="0">
                <a:latin typeface="Palatino Linotype"/>
                <a:cs typeface="Palatino Linotype"/>
              </a:rPr>
              <a:t>JPA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568738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5570627"/>
            <a:ext cx="82219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Ins</a:t>
            </a:r>
            <a:r>
              <a:rPr sz="4250" spc="15" dirty="0">
                <a:latin typeface="Palatino Linotype"/>
                <a:cs typeface="Palatino Linotype"/>
              </a:rPr>
              <a:t>tead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</a:t>
            </a:r>
            <a:r>
              <a:rPr sz="4250" spc="15" dirty="0">
                <a:latin typeface="Palatino Linotype"/>
                <a:cs typeface="Palatino Linotype"/>
              </a:rPr>
              <a:t>ay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20" dirty="0">
                <a:latin typeface="Palatino Linotype"/>
                <a:cs typeface="Palatino Linotype"/>
              </a:rPr>
              <a:t>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“J</a:t>
            </a:r>
            <a:r>
              <a:rPr sz="4250" spc="-375" dirty="0">
                <a:latin typeface="Palatino Linotype"/>
                <a:cs typeface="Palatino Linotype"/>
              </a:rPr>
              <a:t>P</a:t>
            </a: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Hibernate”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755120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7434445"/>
            <a:ext cx="1485074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know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that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behind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scenes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7631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30" dirty="0">
                <a:latin typeface="Times New Roman"/>
                <a:cs typeface="Times New Roman"/>
              </a:rPr>
              <a:t>Terminology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02548" y="2804888"/>
            <a:ext cx="17141190" cy="4523740"/>
            <a:chOff x="1602548" y="2804888"/>
            <a:chExt cx="17141190" cy="4523740"/>
          </a:xfrm>
        </p:grpSpPr>
        <p:sp>
          <p:nvSpPr>
            <p:cNvPr id="4" name="object 4"/>
            <p:cNvSpPr/>
            <p:nvPr/>
          </p:nvSpPr>
          <p:spPr>
            <a:xfrm>
              <a:off x="1780553" y="2920068"/>
              <a:ext cx="16784955" cy="4065904"/>
            </a:xfrm>
            <a:custGeom>
              <a:avLst/>
              <a:gdLst/>
              <a:ahLst/>
              <a:cxnLst/>
              <a:rect l="l" t="t" r="r" b="b"/>
              <a:pathLst>
                <a:path w="16784955" h="4065904">
                  <a:moveTo>
                    <a:pt x="16784933" y="0"/>
                  </a:moveTo>
                  <a:lnTo>
                    <a:pt x="0" y="0"/>
                  </a:lnTo>
                  <a:lnTo>
                    <a:pt x="0" y="4065321"/>
                  </a:lnTo>
                  <a:lnTo>
                    <a:pt x="16784933" y="4065321"/>
                  </a:lnTo>
                  <a:lnTo>
                    <a:pt x="16784933" y="0"/>
                  </a:lnTo>
                  <a:close/>
                </a:path>
              </a:pathLst>
            </a:custGeom>
            <a:solidFill>
              <a:srgbClr val="E8C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548" y="2804888"/>
              <a:ext cx="198946" cy="4523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44461" y="2804888"/>
              <a:ext cx="198946" cy="4523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494" y="2804888"/>
              <a:ext cx="16742945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494" y="6930417"/>
              <a:ext cx="16742945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834783" y="3735877"/>
            <a:ext cx="14678025" cy="2400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u="heavy" spc="265" dirty="0">
                <a:solidFill>
                  <a:srgbClr val="324863"/>
                </a:solidFill>
                <a:uFill>
                  <a:solidFill>
                    <a:srgbClr val="324863"/>
                  </a:solidFill>
                </a:uFill>
                <a:latin typeface="Arial MT"/>
                <a:cs typeface="Arial MT"/>
              </a:rPr>
              <a:t>Entity</a:t>
            </a:r>
            <a:r>
              <a:rPr sz="5250" u="heavy" spc="-175" dirty="0">
                <a:solidFill>
                  <a:srgbClr val="324863"/>
                </a:solidFill>
                <a:uFill>
                  <a:solidFill>
                    <a:srgbClr val="324863"/>
                  </a:solidFill>
                </a:uFill>
                <a:latin typeface="Arial MT"/>
                <a:cs typeface="Arial MT"/>
              </a:rPr>
              <a:t> </a:t>
            </a:r>
            <a:r>
              <a:rPr sz="5250" u="heavy" spc="210" dirty="0">
                <a:solidFill>
                  <a:srgbClr val="324863"/>
                </a:solidFill>
                <a:uFill>
                  <a:solidFill>
                    <a:srgbClr val="324863"/>
                  </a:solidFill>
                </a:uFill>
                <a:latin typeface="Arial MT"/>
                <a:cs typeface="Arial MT"/>
              </a:rPr>
              <a:t>Class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250" spc="210" dirty="0">
                <a:solidFill>
                  <a:srgbClr val="324863"/>
                </a:solidFill>
                <a:latin typeface="Arial MT"/>
                <a:cs typeface="Arial MT"/>
              </a:rPr>
              <a:t>Java</a:t>
            </a:r>
            <a:r>
              <a:rPr sz="5250" spc="-145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324863"/>
                </a:solidFill>
                <a:latin typeface="Arial MT"/>
                <a:cs typeface="Arial MT"/>
              </a:rPr>
              <a:t>class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90" dirty="0">
                <a:solidFill>
                  <a:srgbClr val="324863"/>
                </a:solidFill>
                <a:latin typeface="Arial MT"/>
                <a:cs typeface="Arial MT"/>
              </a:rPr>
              <a:t>that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45" dirty="0">
                <a:solidFill>
                  <a:srgbClr val="324863"/>
                </a:solidFill>
                <a:latin typeface="Arial MT"/>
                <a:cs typeface="Arial MT"/>
              </a:rPr>
              <a:t>is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95" dirty="0">
                <a:solidFill>
                  <a:srgbClr val="324863"/>
                </a:solidFill>
                <a:latin typeface="Arial MT"/>
                <a:cs typeface="Arial MT"/>
              </a:rPr>
              <a:t>mapped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335" dirty="0">
                <a:solidFill>
                  <a:srgbClr val="324863"/>
                </a:solidFill>
                <a:latin typeface="Arial MT"/>
                <a:cs typeface="Arial MT"/>
              </a:rPr>
              <a:t>to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15" dirty="0">
                <a:solidFill>
                  <a:srgbClr val="324863"/>
                </a:solidFill>
                <a:latin typeface="Arial MT"/>
                <a:cs typeface="Arial MT"/>
              </a:rPr>
              <a:t>a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54" dirty="0">
                <a:solidFill>
                  <a:srgbClr val="324863"/>
                </a:solidFill>
                <a:latin typeface="Arial MT"/>
                <a:cs typeface="Arial MT"/>
              </a:rPr>
              <a:t>database</a:t>
            </a:r>
            <a:r>
              <a:rPr sz="5250" spc="-140" dirty="0">
                <a:solidFill>
                  <a:srgbClr val="324863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324863"/>
                </a:solidFill>
                <a:latin typeface="Arial MT"/>
                <a:cs typeface="Arial MT"/>
              </a:rPr>
              <a:t>table</a:t>
            </a:r>
            <a:endParaRPr sz="52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1958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0" dirty="0">
                <a:latin typeface="Palatino Linotype"/>
                <a:cs typeface="Palatino Linotype"/>
              </a:rPr>
              <a:t>What</a:t>
            </a:r>
            <a:r>
              <a:rPr sz="6500" spc="-114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is</a:t>
            </a:r>
            <a:r>
              <a:rPr sz="6500" spc="-110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Hibernate?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10883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992088"/>
            <a:ext cx="149885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framework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 persisting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saving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10" dirty="0">
                <a:latin typeface="Palatino Linotype"/>
                <a:cs typeface="Palatino Linotype"/>
              </a:rPr>
              <a:t> objects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15" dirty="0">
                <a:latin typeface="Palatino Linotype"/>
                <a:cs typeface="Palatino Linotype"/>
              </a:rPr>
              <a:t> a database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1853" y="426063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4988" y="4143885"/>
            <a:ext cx="60191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0" dirty="0">
                <a:latin typeface="Palatino Linotype"/>
                <a:cs typeface="Palatino Linotype"/>
                <a:hlinkClick r:id="rId2"/>
              </a:rPr>
              <a:t>www.hibernate.org/orm</a:t>
            </a:r>
            <a:endParaRPr sz="4250" dirty="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2520" y="6042454"/>
            <a:ext cx="2574193" cy="272080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77744" y="6593308"/>
            <a:ext cx="1003935" cy="1558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445" algn="just">
              <a:lnSpc>
                <a:spcPts val="3960"/>
              </a:lnSpc>
              <a:spcBef>
                <a:spcPts val="390"/>
              </a:spcBef>
            </a:pPr>
            <a:r>
              <a:rPr sz="3450" b="1" spc="-254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r  Java  App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03175" y="5957913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26" y="0"/>
                </a:moveTo>
                <a:lnTo>
                  <a:pt x="281467" y="0"/>
                </a:lnTo>
                <a:lnTo>
                  <a:pt x="235812" y="3683"/>
                </a:lnTo>
                <a:lnTo>
                  <a:pt x="192502" y="14349"/>
                </a:lnTo>
                <a:lnTo>
                  <a:pt x="152117" y="31416"/>
                </a:lnTo>
                <a:lnTo>
                  <a:pt x="115236" y="54306"/>
                </a:lnTo>
                <a:lnTo>
                  <a:pt x="82439" y="82439"/>
                </a:lnTo>
                <a:lnTo>
                  <a:pt x="54306" y="115236"/>
                </a:lnTo>
                <a:lnTo>
                  <a:pt x="31416" y="152117"/>
                </a:lnTo>
                <a:lnTo>
                  <a:pt x="14349" y="192502"/>
                </a:lnTo>
                <a:lnTo>
                  <a:pt x="3683" y="235812"/>
                </a:lnTo>
                <a:lnTo>
                  <a:pt x="0" y="281467"/>
                </a:lnTo>
                <a:lnTo>
                  <a:pt x="0" y="2608423"/>
                </a:lnTo>
                <a:lnTo>
                  <a:pt x="3683" y="2654078"/>
                </a:lnTo>
                <a:lnTo>
                  <a:pt x="14349" y="2697387"/>
                </a:lnTo>
                <a:lnTo>
                  <a:pt x="31416" y="2737771"/>
                </a:lnTo>
                <a:lnTo>
                  <a:pt x="54306" y="2774650"/>
                </a:lnTo>
                <a:lnTo>
                  <a:pt x="82439" y="2807445"/>
                </a:lnTo>
                <a:lnTo>
                  <a:pt x="115236" y="2835577"/>
                </a:lnTo>
                <a:lnTo>
                  <a:pt x="152117" y="2858465"/>
                </a:lnTo>
                <a:lnTo>
                  <a:pt x="192502" y="2875532"/>
                </a:lnTo>
                <a:lnTo>
                  <a:pt x="235812" y="2886196"/>
                </a:lnTo>
                <a:lnTo>
                  <a:pt x="281467" y="2889880"/>
                </a:lnTo>
                <a:lnTo>
                  <a:pt x="2292726" y="2889880"/>
                </a:lnTo>
                <a:lnTo>
                  <a:pt x="2338391" y="2886196"/>
                </a:lnTo>
                <a:lnTo>
                  <a:pt x="2381706" y="2875532"/>
                </a:lnTo>
                <a:lnTo>
                  <a:pt x="2422093" y="2858465"/>
                </a:lnTo>
                <a:lnTo>
                  <a:pt x="2458971" y="2835577"/>
                </a:lnTo>
                <a:lnTo>
                  <a:pt x="2491764" y="2807445"/>
                </a:lnTo>
                <a:lnTo>
                  <a:pt x="2519892" y="2774650"/>
                </a:lnTo>
                <a:lnTo>
                  <a:pt x="2542776" y="2737771"/>
                </a:lnTo>
                <a:lnTo>
                  <a:pt x="2559839" y="2697387"/>
                </a:lnTo>
                <a:lnTo>
                  <a:pt x="2570500" y="2654078"/>
                </a:lnTo>
                <a:lnTo>
                  <a:pt x="2574183" y="2608423"/>
                </a:lnTo>
                <a:lnTo>
                  <a:pt x="2574183" y="281467"/>
                </a:lnTo>
                <a:lnTo>
                  <a:pt x="2570500" y="235812"/>
                </a:lnTo>
                <a:lnTo>
                  <a:pt x="2559839" y="192502"/>
                </a:lnTo>
                <a:lnTo>
                  <a:pt x="2542776" y="152117"/>
                </a:lnTo>
                <a:lnTo>
                  <a:pt x="2519892" y="115236"/>
                </a:lnTo>
                <a:lnTo>
                  <a:pt x="2491764" y="82439"/>
                </a:lnTo>
                <a:lnTo>
                  <a:pt x="2458971" y="54306"/>
                </a:lnTo>
                <a:lnTo>
                  <a:pt x="2422093" y="31416"/>
                </a:lnTo>
                <a:lnTo>
                  <a:pt x="2381706" y="14349"/>
                </a:lnTo>
                <a:lnTo>
                  <a:pt x="2338391" y="3683"/>
                </a:lnTo>
                <a:lnTo>
                  <a:pt x="2292726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3378" y="6587423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8490" y="6647432"/>
            <a:ext cx="2743387" cy="2489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8011" y="8095220"/>
            <a:ext cx="2744170" cy="2489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00297" y="6042454"/>
            <a:ext cx="2720807" cy="272080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9186" y="6554627"/>
            <a:ext cx="2743408" cy="2489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08678" y="8002416"/>
            <a:ext cx="2744120" cy="248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7337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30" dirty="0">
                <a:latin typeface="Times New Roman"/>
                <a:cs typeface="Times New Roman"/>
              </a:rPr>
              <a:t>Object-to-Relational</a:t>
            </a:r>
            <a:r>
              <a:rPr sz="6500" spc="-7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Mapping</a:t>
            </a:r>
            <a:r>
              <a:rPr sz="6500" spc="-70" dirty="0">
                <a:latin typeface="Times New Roman"/>
                <a:cs typeface="Times New Roman"/>
              </a:rPr>
              <a:t> </a:t>
            </a:r>
            <a:r>
              <a:rPr sz="6500" spc="-265" dirty="0">
                <a:latin typeface="Times New Roman"/>
                <a:cs typeface="Times New Roman"/>
              </a:rPr>
              <a:t>(ORM)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792" y="3834417"/>
            <a:ext cx="4670014" cy="357057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807177" y="4174763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694" y="0"/>
                </a:moveTo>
                <a:lnTo>
                  <a:pt x="281457" y="0"/>
                </a:lnTo>
                <a:lnTo>
                  <a:pt x="235802" y="3683"/>
                </a:lnTo>
                <a:lnTo>
                  <a:pt x="192492" y="14348"/>
                </a:lnTo>
                <a:lnTo>
                  <a:pt x="152108" y="31414"/>
                </a:lnTo>
                <a:lnTo>
                  <a:pt x="115229" y="54303"/>
                </a:lnTo>
                <a:lnTo>
                  <a:pt x="82434" y="82434"/>
                </a:lnTo>
                <a:lnTo>
                  <a:pt x="54303" y="115229"/>
                </a:lnTo>
                <a:lnTo>
                  <a:pt x="31414" y="152108"/>
                </a:lnTo>
                <a:lnTo>
                  <a:pt x="14348" y="192492"/>
                </a:lnTo>
                <a:lnTo>
                  <a:pt x="3683" y="235802"/>
                </a:lnTo>
                <a:lnTo>
                  <a:pt x="0" y="281457"/>
                </a:lnTo>
                <a:lnTo>
                  <a:pt x="0" y="2608412"/>
                </a:lnTo>
                <a:lnTo>
                  <a:pt x="3683" y="2654068"/>
                </a:lnTo>
                <a:lnTo>
                  <a:pt x="14348" y="2697378"/>
                </a:lnTo>
                <a:lnTo>
                  <a:pt x="31414" y="2737763"/>
                </a:lnTo>
                <a:lnTo>
                  <a:pt x="54303" y="2774644"/>
                </a:lnTo>
                <a:lnTo>
                  <a:pt x="82434" y="2807440"/>
                </a:lnTo>
                <a:lnTo>
                  <a:pt x="115229" y="2835573"/>
                </a:lnTo>
                <a:lnTo>
                  <a:pt x="152108" y="2858463"/>
                </a:lnTo>
                <a:lnTo>
                  <a:pt x="192492" y="2875531"/>
                </a:lnTo>
                <a:lnTo>
                  <a:pt x="235802" y="2886196"/>
                </a:lnTo>
                <a:lnTo>
                  <a:pt x="281457" y="2889880"/>
                </a:lnTo>
                <a:lnTo>
                  <a:pt x="2292694" y="2889880"/>
                </a:lnTo>
                <a:lnTo>
                  <a:pt x="2338360" y="2886196"/>
                </a:lnTo>
                <a:lnTo>
                  <a:pt x="2381675" y="2875531"/>
                </a:lnTo>
                <a:lnTo>
                  <a:pt x="2422061" y="2858463"/>
                </a:lnTo>
                <a:lnTo>
                  <a:pt x="2458940" y="2835573"/>
                </a:lnTo>
                <a:lnTo>
                  <a:pt x="2491733" y="2807440"/>
                </a:lnTo>
                <a:lnTo>
                  <a:pt x="2519860" y="2774644"/>
                </a:lnTo>
                <a:lnTo>
                  <a:pt x="2542745" y="2737763"/>
                </a:lnTo>
                <a:lnTo>
                  <a:pt x="2559807" y="2697378"/>
                </a:lnTo>
                <a:lnTo>
                  <a:pt x="2570469" y="2654068"/>
                </a:lnTo>
                <a:lnTo>
                  <a:pt x="2574151" y="2608412"/>
                </a:lnTo>
                <a:lnTo>
                  <a:pt x="2574151" y="281457"/>
                </a:lnTo>
                <a:lnTo>
                  <a:pt x="2570469" y="235802"/>
                </a:lnTo>
                <a:lnTo>
                  <a:pt x="2559807" y="192492"/>
                </a:lnTo>
                <a:lnTo>
                  <a:pt x="2542745" y="152108"/>
                </a:lnTo>
                <a:lnTo>
                  <a:pt x="2519860" y="115229"/>
                </a:lnTo>
                <a:lnTo>
                  <a:pt x="2491733" y="82434"/>
                </a:lnTo>
                <a:lnTo>
                  <a:pt x="2458940" y="54303"/>
                </a:lnTo>
                <a:lnTo>
                  <a:pt x="2422061" y="31414"/>
                </a:lnTo>
                <a:lnTo>
                  <a:pt x="2381675" y="14348"/>
                </a:lnTo>
                <a:lnTo>
                  <a:pt x="2338360" y="3683"/>
                </a:lnTo>
                <a:lnTo>
                  <a:pt x="2292694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678292" y="4804273"/>
            <a:ext cx="84899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3450" b="1" spc="-254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2482" y="4695826"/>
            <a:ext cx="2743396" cy="2489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2002" y="6143615"/>
            <a:ext cx="2744180" cy="248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43155" y="4603023"/>
            <a:ext cx="2743398" cy="248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12648" y="6050822"/>
            <a:ext cx="2744220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32631" y="3715960"/>
            <a:ext cx="4339710" cy="38074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54649" y="3058672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7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64632" y="3058672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5" dirty="0">
                <a:latin typeface="Arial"/>
                <a:cs typeface="Arial"/>
              </a:rPr>
              <a:t> </a:t>
            </a:r>
            <a:r>
              <a:rPr sz="3950" b="1" spc="-60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4532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40" dirty="0">
                <a:latin typeface="Times New Roman"/>
                <a:cs typeface="Times New Roman"/>
              </a:rPr>
              <a:t>Entity</a:t>
            </a:r>
            <a:r>
              <a:rPr sz="6500" spc="-145" dirty="0">
                <a:latin typeface="Times New Roman"/>
                <a:cs typeface="Times New Roman"/>
              </a:rPr>
              <a:t> </a:t>
            </a:r>
            <a:r>
              <a:rPr sz="6500" spc="45" dirty="0">
                <a:latin typeface="Times New Roman"/>
                <a:cs typeface="Times New Roman"/>
              </a:rPr>
              <a:t>Class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14861540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At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minimum,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Entity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Must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5" dirty="0">
                <a:latin typeface="Palatino Linotype"/>
                <a:cs typeface="Palatino Linotype"/>
              </a:rPr>
              <a:t>@Entity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Must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public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or</a:t>
            </a:r>
            <a:r>
              <a:rPr sz="4250" spc="5" dirty="0">
                <a:latin typeface="Palatino Linotype"/>
                <a:cs typeface="Palatino Linotype"/>
              </a:rPr>
              <a:t> protected</a:t>
            </a:r>
            <a:r>
              <a:rPr sz="4250" spc="10" dirty="0">
                <a:latin typeface="Palatino Linotype"/>
                <a:cs typeface="Palatino Linotype"/>
              </a:rPr>
              <a:t> no-argument constructor</a:t>
            </a:r>
            <a:endParaRPr sz="4250">
              <a:latin typeface="Palatino Linotype"/>
              <a:cs typeface="Palatino Linotype"/>
            </a:endParaRPr>
          </a:p>
          <a:p>
            <a:pPr marL="1435735" lvl="2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435735" algn="l"/>
                <a:tab pos="143637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other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9233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20" dirty="0">
                <a:latin typeface="Times New Roman"/>
                <a:cs typeface="Times New Roman"/>
              </a:rPr>
              <a:t>Constructors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305" dirty="0">
                <a:latin typeface="Times New Roman"/>
                <a:cs typeface="Times New Roman"/>
              </a:rPr>
              <a:t>in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-85" dirty="0">
                <a:latin typeface="Times New Roman"/>
                <a:cs typeface="Times New Roman"/>
              </a:rPr>
              <a:t>Java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Refresher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1359725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Remember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about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don’t</a:t>
            </a:r>
            <a:r>
              <a:rPr sz="4250" dirty="0">
                <a:latin typeface="Palatino Linotype"/>
                <a:cs typeface="Palatino Linotype"/>
              </a:rPr>
              <a:t> declare </a:t>
            </a:r>
            <a:r>
              <a:rPr sz="4250" spc="20" dirty="0">
                <a:latin typeface="Palatino Linotype"/>
                <a:cs typeface="Palatino Linotype"/>
              </a:rPr>
              <a:t>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constructors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no-argument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5" dirty="0">
                <a:latin typeface="Palatino Linotype"/>
                <a:cs typeface="Palatino Linotype"/>
              </a:rPr>
              <a:t> free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612716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6010404"/>
            <a:ext cx="103797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declare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arguments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727896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7162202"/>
            <a:ext cx="135864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then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NOT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no-argument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free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843076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8313999"/>
            <a:ext cx="165773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case,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explicitly </a:t>
            </a:r>
            <a:r>
              <a:rPr sz="4250" dirty="0">
                <a:latin typeface="Palatino Linotype"/>
                <a:cs typeface="Palatino Linotype"/>
              </a:rPr>
              <a:t>declare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no-argument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4319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5" dirty="0">
                <a:latin typeface="Times New Roman"/>
                <a:cs typeface="Times New Roman"/>
              </a:rPr>
              <a:t>Java</a:t>
            </a:r>
            <a:r>
              <a:rPr sz="6500" spc="-135" dirty="0">
                <a:latin typeface="Times New Roman"/>
                <a:cs typeface="Times New Roman"/>
              </a:rPr>
              <a:t> </a:t>
            </a:r>
            <a:r>
              <a:rPr sz="6500" spc="195" dirty="0">
                <a:latin typeface="Times New Roman"/>
                <a:cs typeface="Times New Roman"/>
              </a:rPr>
              <a:t>Annotations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7614" y="1860499"/>
            <a:ext cx="12158980" cy="21596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08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610870" algn="l"/>
                <a:tab pos="611505" algn="l"/>
              </a:tabLst>
            </a:pPr>
            <a:r>
              <a:rPr sz="5250" spc="10" dirty="0">
                <a:latin typeface="Palatino Linotype"/>
                <a:cs typeface="Palatino Linotype"/>
              </a:rPr>
              <a:t>Step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1: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Map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5" dirty="0">
                <a:latin typeface="Palatino Linotype"/>
                <a:cs typeface="Palatino Linotype"/>
              </a:rPr>
              <a:t>class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to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database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table</a:t>
            </a:r>
            <a:endParaRPr sz="5250">
              <a:latin typeface="Palatino Linotype"/>
              <a:cs typeface="Palatino Linotype"/>
            </a:endParaRPr>
          </a:p>
          <a:p>
            <a:pPr marL="610870" indent="-573405">
              <a:lnSpc>
                <a:spcPct val="100000"/>
              </a:lnSpc>
              <a:spcBef>
                <a:spcPts val="4170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610870" algn="l"/>
                <a:tab pos="611505" algn="l"/>
              </a:tabLst>
            </a:pPr>
            <a:r>
              <a:rPr sz="5250" spc="10" dirty="0">
                <a:latin typeface="Palatino Linotype"/>
                <a:cs typeface="Palatino Linotype"/>
              </a:rPr>
              <a:t>Step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2: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Map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-10" dirty="0">
                <a:latin typeface="Palatino Linotype"/>
                <a:cs typeface="Palatino Linotype"/>
              </a:rPr>
              <a:t>fields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to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database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columns</a:t>
            </a:r>
            <a:endParaRPr sz="5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7844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75" dirty="0">
                <a:latin typeface="Times New Roman"/>
                <a:cs typeface="Times New Roman"/>
              </a:rPr>
              <a:t>Step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55" dirty="0">
                <a:latin typeface="Times New Roman"/>
                <a:cs typeface="Times New Roman"/>
              </a:rPr>
              <a:t>1: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0" dirty="0">
                <a:latin typeface="Times New Roman"/>
                <a:cs typeface="Times New Roman"/>
              </a:rPr>
              <a:t>Map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class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245" dirty="0">
                <a:latin typeface="Times New Roman"/>
                <a:cs typeface="Times New Roman"/>
              </a:rPr>
              <a:t>to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database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table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1320" y="2800836"/>
            <a:ext cx="7312659" cy="3824604"/>
            <a:chOff x="631320" y="2800836"/>
            <a:chExt cx="7312659" cy="3824604"/>
          </a:xfrm>
        </p:grpSpPr>
        <p:sp>
          <p:nvSpPr>
            <p:cNvPr id="4" name="object 4"/>
            <p:cNvSpPr/>
            <p:nvPr/>
          </p:nvSpPr>
          <p:spPr>
            <a:xfrm>
              <a:off x="809325" y="2916015"/>
              <a:ext cx="6956425" cy="3364229"/>
            </a:xfrm>
            <a:custGeom>
              <a:avLst/>
              <a:gdLst/>
              <a:ahLst/>
              <a:cxnLst/>
              <a:rect l="l" t="t" r="r" b="b"/>
              <a:pathLst>
                <a:path w="6956425" h="3364229">
                  <a:moveTo>
                    <a:pt x="6956091" y="0"/>
                  </a:moveTo>
                  <a:lnTo>
                    <a:pt x="0" y="0"/>
                  </a:lnTo>
                  <a:lnTo>
                    <a:pt x="0" y="3363771"/>
                  </a:lnTo>
                  <a:lnTo>
                    <a:pt x="6956091" y="3363771"/>
                  </a:lnTo>
                  <a:lnTo>
                    <a:pt x="6956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320" y="2800836"/>
              <a:ext cx="7312102" cy="38244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5994" y="2956884"/>
            <a:ext cx="4649470" cy="14122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25"/>
              </a:spcBef>
            </a:pPr>
            <a:r>
              <a:rPr sz="3050" b="1" spc="-5" dirty="0">
                <a:latin typeface="Arial"/>
                <a:cs typeface="Arial"/>
              </a:rPr>
              <a:t>@Entity </a:t>
            </a:r>
            <a:r>
              <a:rPr sz="3050" b="1" dirty="0">
                <a:latin typeface="Arial"/>
                <a:cs typeface="Arial"/>
              </a:rPr>
              <a:t> </a:t>
            </a:r>
            <a:r>
              <a:rPr sz="3050" b="1" spc="-15" dirty="0">
                <a:latin typeface="Arial"/>
                <a:cs typeface="Arial"/>
              </a:rPr>
              <a:t>@Table(name=</a:t>
            </a:r>
            <a:r>
              <a:rPr sz="3050" b="1" spc="-15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050" b="1" spc="-15" dirty="0">
                <a:latin typeface="Arial"/>
                <a:cs typeface="Arial"/>
              </a:rPr>
              <a:t>) </a:t>
            </a:r>
            <a:r>
              <a:rPr sz="3050" b="1" spc="-835" dirty="0"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5" dirty="0">
                <a:latin typeface="Arial MT"/>
                <a:cs typeface="Arial MT"/>
              </a:rPr>
              <a:t>Student </a:t>
            </a:r>
            <a:r>
              <a:rPr sz="3050" dirty="0">
                <a:latin typeface="Arial MT"/>
                <a:cs typeface="Arial MT"/>
              </a:rPr>
              <a:t>{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4471" y="4799760"/>
            <a:ext cx="34861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" dirty="0">
                <a:latin typeface="Arial MT"/>
                <a:cs typeface="Arial MT"/>
              </a:rPr>
              <a:t>.</a:t>
            </a:r>
            <a:r>
              <a:rPr sz="3050" dirty="0">
                <a:latin typeface="Arial MT"/>
                <a:cs typeface="Arial MT"/>
              </a:rPr>
              <a:t>..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994" y="5721198"/>
            <a:ext cx="15494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latin typeface="Arial MT"/>
                <a:cs typeface="Arial MT"/>
              </a:rPr>
              <a:t>}</a:t>
            </a:r>
            <a:endParaRPr sz="30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54641" y="5816691"/>
            <a:ext cx="10494645" cy="3841750"/>
            <a:chOff x="8854641" y="5816691"/>
            <a:chExt cx="10494645" cy="38417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4641" y="5816691"/>
              <a:ext cx="4670014" cy="35705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9176" y="5850701"/>
              <a:ext cx="4339710" cy="38074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877490" y="5114253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7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41178" y="5193413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5" dirty="0">
                <a:latin typeface="Arial"/>
                <a:cs typeface="Arial"/>
              </a:rPr>
              <a:t> </a:t>
            </a:r>
            <a:r>
              <a:rPr sz="3950" b="1" spc="-60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51520" y="6154142"/>
            <a:ext cx="3059215" cy="28058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3471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75" dirty="0">
                <a:latin typeface="Times New Roman"/>
                <a:cs typeface="Times New Roman"/>
              </a:rPr>
              <a:t>Step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-55" dirty="0">
                <a:latin typeface="Times New Roman"/>
                <a:cs typeface="Times New Roman"/>
              </a:rPr>
              <a:t>2: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0" dirty="0">
                <a:latin typeface="Times New Roman"/>
                <a:cs typeface="Times New Roman"/>
              </a:rPr>
              <a:t>Map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fields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45" dirty="0">
                <a:latin typeface="Times New Roman"/>
                <a:cs typeface="Times New Roman"/>
              </a:rPr>
              <a:t>to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database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04" dirty="0">
                <a:latin typeface="Times New Roman"/>
                <a:cs typeface="Times New Roman"/>
              </a:rPr>
              <a:t>columns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5906" y="2379110"/>
            <a:ext cx="7312659" cy="6128385"/>
            <a:chOff x="865906" y="2379110"/>
            <a:chExt cx="7312659" cy="6128385"/>
          </a:xfrm>
        </p:grpSpPr>
        <p:sp>
          <p:nvSpPr>
            <p:cNvPr id="4" name="object 4"/>
            <p:cNvSpPr/>
            <p:nvPr/>
          </p:nvSpPr>
          <p:spPr>
            <a:xfrm>
              <a:off x="1043911" y="2494290"/>
              <a:ext cx="6956425" cy="5667375"/>
            </a:xfrm>
            <a:custGeom>
              <a:avLst/>
              <a:gdLst/>
              <a:ahLst/>
              <a:cxnLst/>
              <a:rect l="l" t="t" r="r" b="b"/>
              <a:pathLst>
                <a:path w="6956425" h="5667375">
                  <a:moveTo>
                    <a:pt x="6956091" y="0"/>
                  </a:moveTo>
                  <a:lnTo>
                    <a:pt x="0" y="0"/>
                  </a:lnTo>
                  <a:lnTo>
                    <a:pt x="0" y="5667366"/>
                  </a:lnTo>
                  <a:lnTo>
                    <a:pt x="6956091" y="5667366"/>
                  </a:lnTo>
                  <a:lnTo>
                    <a:pt x="6956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906" y="2379110"/>
              <a:ext cx="7312102" cy="61280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00585" y="2535149"/>
            <a:ext cx="4344670" cy="14122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25"/>
              </a:spcBef>
            </a:pPr>
            <a:r>
              <a:rPr sz="3050" spc="-5" dirty="0">
                <a:latin typeface="Arial MT"/>
                <a:cs typeface="Arial MT"/>
              </a:rPr>
              <a:t>@Entity 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-20" dirty="0">
                <a:latin typeface="Arial MT"/>
                <a:cs typeface="Arial MT"/>
              </a:rPr>
              <a:t>@Table(name=</a:t>
            </a:r>
            <a:r>
              <a:rPr sz="3050" spc="-20" dirty="0">
                <a:solidFill>
                  <a:srgbClr val="3933FF"/>
                </a:solidFill>
                <a:latin typeface="Arial MT"/>
                <a:cs typeface="Arial MT"/>
              </a:rPr>
              <a:t>"student"</a:t>
            </a:r>
            <a:r>
              <a:rPr sz="3050" spc="-20" dirty="0">
                <a:latin typeface="Arial MT"/>
                <a:cs typeface="Arial MT"/>
              </a:rPr>
              <a:t>) </a:t>
            </a:r>
            <a:r>
              <a:rPr sz="3050" spc="-835" dirty="0">
                <a:latin typeface="Arial MT"/>
                <a:cs typeface="Arial MT"/>
              </a:rPr>
              <a:t> </a:t>
            </a:r>
            <a:r>
              <a:rPr sz="3050" b="1" spc="-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0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0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050" spc="-5" dirty="0">
                <a:latin typeface="Arial MT"/>
                <a:cs typeface="Arial MT"/>
              </a:rPr>
              <a:t>Student</a:t>
            </a:r>
            <a:r>
              <a:rPr sz="3050" spc="-10" dirty="0">
                <a:latin typeface="Arial MT"/>
                <a:cs typeface="Arial MT"/>
              </a:rPr>
              <a:t> </a:t>
            </a:r>
            <a:r>
              <a:rPr sz="3050" dirty="0">
                <a:latin typeface="Arial MT"/>
                <a:cs typeface="Arial MT"/>
              </a:rPr>
              <a:t>{</a:t>
            </a:r>
            <a:endParaRPr sz="30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7537" y="4378025"/>
            <a:ext cx="4053204" cy="14122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25"/>
              </a:spcBef>
            </a:pPr>
            <a:r>
              <a:rPr sz="3050" b="1" dirty="0">
                <a:latin typeface="Arial"/>
                <a:cs typeface="Arial"/>
              </a:rPr>
              <a:t>@Id </a:t>
            </a:r>
            <a:r>
              <a:rPr sz="3050" b="1" spc="5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@C</a:t>
            </a:r>
            <a:r>
              <a:rPr sz="3050" b="1" spc="-5" dirty="0">
                <a:latin typeface="Arial"/>
                <a:cs typeface="Arial"/>
              </a:rPr>
              <a:t>olu</a:t>
            </a:r>
            <a:r>
              <a:rPr sz="3050" b="1" dirty="0">
                <a:latin typeface="Arial"/>
                <a:cs typeface="Arial"/>
              </a:rPr>
              <a:t>m</a:t>
            </a:r>
            <a:r>
              <a:rPr sz="3050" b="1" spc="-5" dirty="0">
                <a:latin typeface="Arial"/>
                <a:cs typeface="Arial"/>
              </a:rPr>
              <a:t>n</a:t>
            </a:r>
            <a:r>
              <a:rPr sz="3050" b="1" dirty="0">
                <a:latin typeface="Arial"/>
                <a:cs typeface="Arial"/>
              </a:rPr>
              <a:t>(</a:t>
            </a:r>
            <a:r>
              <a:rPr sz="3050" b="1" spc="-5" dirty="0">
                <a:latin typeface="Arial"/>
                <a:cs typeface="Arial"/>
              </a:rPr>
              <a:t>n</a:t>
            </a:r>
            <a:r>
              <a:rPr sz="3050" b="1" dirty="0">
                <a:latin typeface="Arial"/>
                <a:cs typeface="Arial"/>
              </a:rPr>
              <a:t>ame="</a:t>
            </a:r>
            <a:r>
              <a:rPr sz="3050" b="1" spc="-5" dirty="0">
                <a:latin typeface="Arial"/>
                <a:cs typeface="Arial"/>
              </a:rPr>
              <a:t>id</a:t>
            </a:r>
            <a:r>
              <a:rPr sz="3050" b="1" dirty="0">
                <a:latin typeface="Arial"/>
                <a:cs typeface="Arial"/>
              </a:rPr>
              <a:t>")  </a:t>
            </a:r>
            <a:r>
              <a:rPr sz="3050" spc="-5" dirty="0">
                <a:latin typeface="Arial MT"/>
                <a:cs typeface="Arial MT"/>
              </a:rPr>
              <a:t>private </a:t>
            </a:r>
            <a:r>
              <a:rPr sz="3050" dirty="0">
                <a:latin typeface="Arial MT"/>
                <a:cs typeface="Arial MT"/>
              </a:rPr>
              <a:t>int</a:t>
            </a:r>
            <a:r>
              <a:rPr sz="3050" spc="-5" dirty="0">
                <a:latin typeface="Arial MT"/>
                <a:cs typeface="Arial MT"/>
              </a:rPr>
              <a:t> id;</a:t>
            </a:r>
            <a:endParaRPr sz="30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0585" y="6220900"/>
            <a:ext cx="6045200" cy="1872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>
              <a:lnSpc>
                <a:spcPts val="3645"/>
              </a:lnSpc>
              <a:spcBef>
                <a:spcPts val="100"/>
              </a:spcBef>
            </a:pPr>
            <a:r>
              <a:rPr sz="3050" b="1" spc="-5" dirty="0">
                <a:latin typeface="Arial"/>
                <a:cs typeface="Arial"/>
              </a:rPr>
              <a:t>@Column(name="first_name")</a:t>
            </a:r>
            <a:endParaRPr sz="3050">
              <a:latin typeface="Arial"/>
              <a:cs typeface="Arial"/>
            </a:endParaRPr>
          </a:p>
          <a:p>
            <a:pPr marL="389255">
              <a:lnSpc>
                <a:spcPts val="3629"/>
              </a:lnSpc>
            </a:pPr>
            <a:r>
              <a:rPr sz="3050" spc="-5" dirty="0">
                <a:latin typeface="Arial MT"/>
                <a:cs typeface="Arial MT"/>
              </a:rPr>
              <a:t>private</a:t>
            </a:r>
            <a:r>
              <a:rPr sz="3050" dirty="0">
                <a:latin typeface="Arial MT"/>
                <a:cs typeface="Arial MT"/>
              </a:rPr>
              <a:t> </a:t>
            </a:r>
            <a:r>
              <a:rPr sz="3050" spc="-5" dirty="0">
                <a:latin typeface="Arial MT"/>
                <a:cs typeface="Arial MT"/>
              </a:rPr>
              <a:t>String firstName;</a:t>
            </a:r>
            <a:endParaRPr sz="3050">
              <a:latin typeface="Arial MT"/>
              <a:cs typeface="Arial MT"/>
            </a:endParaRPr>
          </a:p>
          <a:p>
            <a:pPr marL="227965">
              <a:lnSpc>
                <a:spcPts val="3629"/>
              </a:lnSpc>
            </a:pPr>
            <a:r>
              <a:rPr sz="3050" dirty="0">
                <a:latin typeface="Arial MT"/>
                <a:cs typeface="Arial MT"/>
              </a:rPr>
              <a:t>…</a:t>
            </a:r>
            <a:endParaRPr sz="3050">
              <a:latin typeface="Arial MT"/>
              <a:cs typeface="Arial MT"/>
            </a:endParaRPr>
          </a:p>
          <a:p>
            <a:pPr marL="12700">
              <a:lnSpc>
                <a:spcPts val="3645"/>
              </a:lnSpc>
            </a:pPr>
            <a:r>
              <a:rPr sz="3050" dirty="0">
                <a:latin typeface="Arial MT"/>
                <a:cs typeface="Arial MT"/>
              </a:rPr>
              <a:t>}</a:t>
            </a:r>
            <a:endParaRPr sz="30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22604" y="5816482"/>
            <a:ext cx="9626600" cy="3841750"/>
            <a:chOff x="9722604" y="5816482"/>
            <a:chExt cx="9626600" cy="38417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604" y="5816482"/>
              <a:ext cx="4670014" cy="35705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9176" y="5850701"/>
              <a:ext cx="4339710" cy="38074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745506" y="5114044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7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41178" y="5193413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5" dirty="0">
                <a:latin typeface="Arial"/>
                <a:cs typeface="Arial"/>
              </a:rPr>
              <a:t> </a:t>
            </a:r>
            <a:r>
              <a:rPr sz="3950" b="1" spc="-60" dirty="0">
                <a:latin typeface="Arial"/>
                <a:cs typeface="Arial"/>
              </a:rPr>
              <a:t>Table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367354" y="6686436"/>
            <a:ext cx="3906520" cy="809625"/>
            <a:chOff x="11367354" y="6686436"/>
            <a:chExt cx="3906520" cy="8096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7354" y="6686436"/>
              <a:ext cx="3734886" cy="2489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4712" y="7246654"/>
              <a:ext cx="2558550" cy="248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70318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Times New Roman"/>
                <a:cs typeface="Times New Roman"/>
              </a:rPr>
              <a:t>@Column</a:t>
            </a:r>
            <a:r>
              <a:rPr sz="6500" spc="-114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110" dirty="0">
                <a:latin typeface="Times New Roman"/>
                <a:cs typeface="Times New Roman"/>
              </a:rPr>
              <a:t> </a:t>
            </a:r>
            <a:r>
              <a:rPr sz="6500" spc="165" dirty="0">
                <a:latin typeface="Times New Roman"/>
                <a:cs typeface="Times New Roman"/>
              </a:rPr>
              <a:t>Optional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9798"/>
            <a:ext cx="18347690" cy="4949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58165" indent="-533400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886"/>
              <a:buFont typeface="Arial MT"/>
              <a:buChar char="•"/>
              <a:tabLst>
                <a:tab pos="558165" algn="l"/>
                <a:tab pos="558800" algn="l"/>
              </a:tabLst>
            </a:pPr>
            <a:r>
              <a:rPr sz="3950" spc="-40" dirty="0">
                <a:latin typeface="Palatino Linotype"/>
                <a:cs typeface="Palatino Linotype"/>
              </a:rPr>
              <a:t>Actually,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the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use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of</a:t>
            </a:r>
            <a:r>
              <a:rPr sz="3950" spc="-5" dirty="0">
                <a:latin typeface="Palatino Linotype"/>
                <a:cs typeface="Palatino Linotype"/>
              </a:rPr>
              <a:t> </a:t>
            </a:r>
            <a:r>
              <a:rPr sz="3950" spc="55" dirty="0">
                <a:latin typeface="Palatino Linotype"/>
                <a:cs typeface="Palatino Linotype"/>
              </a:rPr>
              <a:t>@Column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is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optional</a:t>
            </a:r>
            <a:endParaRPr sz="3950">
              <a:latin typeface="Palatino Linotype"/>
              <a:cs typeface="Palatino Linotype"/>
            </a:endParaRPr>
          </a:p>
          <a:p>
            <a:pPr marL="558165" indent="-533400">
              <a:lnSpc>
                <a:spcPct val="100000"/>
              </a:lnSpc>
              <a:spcBef>
                <a:spcPts val="3759"/>
              </a:spcBef>
              <a:buClr>
                <a:srgbClr val="5C86B9"/>
              </a:buClr>
              <a:buSzPct val="70886"/>
              <a:buFont typeface="Arial MT"/>
              <a:buChar char="•"/>
              <a:tabLst>
                <a:tab pos="558165" algn="l"/>
                <a:tab pos="558800" algn="l"/>
              </a:tabLst>
            </a:pPr>
            <a:r>
              <a:rPr sz="3950" spc="10" dirty="0">
                <a:latin typeface="Palatino Linotype"/>
                <a:cs typeface="Palatino Linotype"/>
              </a:rPr>
              <a:t>If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not</a:t>
            </a:r>
            <a:r>
              <a:rPr sz="3950" spc="5" dirty="0">
                <a:latin typeface="Palatino Linotype"/>
                <a:cs typeface="Palatino Linotype"/>
              </a:rPr>
              <a:t> specified, </a:t>
            </a:r>
            <a:r>
              <a:rPr sz="3950" spc="15" dirty="0">
                <a:latin typeface="Palatino Linotype"/>
                <a:cs typeface="Palatino Linotype"/>
              </a:rPr>
              <a:t>the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column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name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is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the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same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name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as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Java </a:t>
            </a:r>
            <a:r>
              <a:rPr sz="3950" spc="-5" dirty="0">
                <a:latin typeface="Palatino Linotype"/>
                <a:cs typeface="Palatino Linotype"/>
              </a:rPr>
              <a:t>field</a:t>
            </a:r>
            <a:endParaRPr sz="3950">
              <a:latin typeface="Palatino Linotype"/>
              <a:cs typeface="Palatino Linotype"/>
            </a:endParaRPr>
          </a:p>
          <a:p>
            <a:pPr marL="558165" indent="-533400">
              <a:lnSpc>
                <a:spcPct val="100000"/>
              </a:lnSpc>
              <a:spcBef>
                <a:spcPts val="3754"/>
              </a:spcBef>
              <a:buClr>
                <a:srgbClr val="5C86B9"/>
              </a:buClr>
              <a:buSzPct val="70886"/>
              <a:buFont typeface="Arial MT"/>
              <a:buChar char="•"/>
              <a:tabLst>
                <a:tab pos="558165" algn="l"/>
                <a:tab pos="558800" algn="l"/>
              </a:tabLst>
            </a:pPr>
            <a:r>
              <a:rPr sz="3950" spc="10" dirty="0">
                <a:latin typeface="Palatino Linotype"/>
                <a:cs typeface="Palatino Linotype"/>
              </a:rPr>
              <a:t>In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general,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I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don’t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recommend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this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approach</a:t>
            </a:r>
            <a:endParaRPr sz="3950">
              <a:latin typeface="Palatino Linotype"/>
              <a:cs typeface="Palatino Linotype"/>
            </a:endParaRPr>
          </a:p>
          <a:p>
            <a:pPr marL="977265" lvl="1" indent="-533400">
              <a:lnSpc>
                <a:spcPct val="100000"/>
              </a:lnSpc>
              <a:spcBef>
                <a:spcPts val="3754"/>
              </a:spcBef>
              <a:buClr>
                <a:srgbClr val="5C86B9"/>
              </a:buClr>
              <a:buSzPct val="70886"/>
              <a:buFont typeface="Arial MT"/>
              <a:buChar char="•"/>
              <a:tabLst>
                <a:tab pos="976630" algn="l"/>
                <a:tab pos="977265" algn="l"/>
              </a:tabLst>
            </a:pPr>
            <a:r>
              <a:rPr sz="3950" spc="10" dirty="0">
                <a:latin typeface="Palatino Linotype"/>
                <a:cs typeface="Palatino Linotype"/>
              </a:rPr>
              <a:t>If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20" dirty="0">
                <a:latin typeface="Palatino Linotype"/>
                <a:cs typeface="Palatino Linotype"/>
              </a:rPr>
              <a:t>you</a:t>
            </a:r>
            <a:r>
              <a:rPr sz="3950" spc="5" dirty="0">
                <a:latin typeface="Palatino Linotype"/>
                <a:cs typeface="Palatino Linotype"/>
              </a:rPr>
              <a:t> refactor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the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Java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code,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then</a:t>
            </a:r>
            <a:r>
              <a:rPr sz="3950" spc="5" dirty="0">
                <a:latin typeface="Palatino Linotype"/>
                <a:cs typeface="Palatino Linotype"/>
              </a:rPr>
              <a:t> it</a:t>
            </a:r>
            <a:r>
              <a:rPr sz="3950" spc="15" dirty="0">
                <a:latin typeface="Palatino Linotype"/>
                <a:cs typeface="Palatino Linotype"/>
              </a:rPr>
              <a:t> will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not </a:t>
            </a:r>
            <a:r>
              <a:rPr sz="3950" spc="15" dirty="0">
                <a:latin typeface="Palatino Linotype"/>
                <a:cs typeface="Palatino Linotype"/>
              </a:rPr>
              <a:t>match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existing</a:t>
            </a:r>
            <a:r>
              <a:rPr sz="3950" spc="15" dirty="0">
                <a:latin typeface="Palatino Linotype"/>
                <a:cs typeface="Palatino Linotype"/>
              </a:rPr>
              <a:t> database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columns</a:t>
            </a:r>
            <a:endParaRPr sz="3950">
              <a:latin typeface="Palatino Linotype"/>
              <a:cs typeface="Palatino Linotype"/>
            </a:endParaRPr>
          </a:p>
          <a:p>
            <a:pPr marL="977265" lvl="1" indent="-533400">
              <a:lnSpc>
                <a:spcPct val="100000"/>
              </a:lnSpc>
              <a:spcBef>
                <a:spcPts val="3760"/>
              </a:spcBef>
              <a:buClr>
                <a:srgbClr val="5C86B9"/>
              </a:buClr>
              <a:buSzPct val="70886"/>
              <a:buFont typeface="Arial MT"/>
              <a:buChar char="•"/>
              <a:tabLst>
                <a:tab pos="976630" algn="l"/>
                <a:tab pos="977265" algn="l"/>
              </a:tabLst>
            </a:pPr>
            <a:r>
              <a:rPr sz="3950" spc="15" dirty="0">
                <a:latin typeface="Palatino Linotype"/>
                <a:cs typeface="Palatino Linotype"/>
              </a:rPr>
              <a:t>This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is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a</a:t>
            </a:r>
            <a:r>
              <a:rPr sz="3950" spc="5" dirty="0">
                <a:latin typeface="Palatino Linotype"/>
                <a:cs typeface="Palatino Linotype"/>
              </a:rPr>
              <a:t> breaking</a:t>
            </a:r>
            <a:r>
              <a:rPr sz="3950" spc="1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change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20" dirty="0">
                <a:latin typeface="Palatino Linotype"/>
                <a:cs typeface="Palatino Linotype"/>
              </a:rPr>
              <a:t>and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20" dirty="0">
                <a:latin typeface="Palatino Linotype"/>
                <a:cs typeface="Palatino Linotype"/>
              </a:rPr>
              <a:t>you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will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need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to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update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database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column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8026940"/>
            <a:ext cx="149860" cy="450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8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6038" y="7915581"/>
            <a:ext cx="14415135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20" dirty="0">
                <a:latin typeface="Palatino Linotype"/>
                <a:cs typeface="Palatino Linotype"/>
              </a:rPr>
              <a:t>Same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applies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to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dirty="0">
                <a:latin typeface="Palatino Linotype"/>
                <a:cs typeface="Palatino Linotype"/>
              </a:rPr>
              <a:t>@Table,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database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table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name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is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same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as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the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class</a:t>
            </a:r>
            <a:endParaRPr sz="39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7631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30" dirty="0">
                <a:latin typeface="Times New Roman"/>
                <a:cs typeface="Times New Roman"/>
              </a:rPr>
              <a:t>Terminology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02548" y="2187608"/>
            <a:ext cx="17141190" cy="7665084"/>
            <a:chOff x="1602548" y="2187608"/>
            <a:chExt cx="17141190" cy="7665084"/>
          </a:xfrm>
        </p:grpSpPr>
        <p:sp>
          <p:nvSpPr>
            <p:cNvPr id="4" name="object 4"/>
            <p:cNvSpPr/>
            <p:nvPr/>
          </p:nvSpPr>
          <p:spPr>
            <a:xfrm>
              <a:off x="1780553" y="2302788"/>
              <a:ext cx="16784955" cy="7206615"/>
            </a:xfrm>
            <a:custGeom>
              <a:avLst/>
              <a:gdLst/>
              <a:ahLst/>
              <a:cxnLst/>
              <a:rect l="l" t="t" r="r" b="b"/>
              <a:pathLst>
                <a:path w="16784955" h="7206615">
                  <a:moveTo>
                    <a:pt x="16784933" y="0"/>
                  </a:moveTo>
                  <a:lnTo>
                    <a:pt x="0" y="0"/>
                  </a:lnTo>
                  <a:lnTo>
                    <a:pt x="0" y="7206586"/>
                  </a:lnTo>
                  <a:lnTo>
                    <a:pt x="16784933" y="7206586"/>
                  </a:lnTo>
                  <a:lnTo>
                    <a:pt x="16784933" y="0"/>
                  </a:lnTo>
                  <a:close/>
                </a:path>
              </a:pathLst>
            </a:custGeom>
            <a:solidFill>
              <a:srgbClr val="E8C4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548" y="2187608"/>
              <a:ext cx="198946" cy="7664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44461" y="2187608"/>
              <a:ext cx="198946" cy="7664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1494" y="2187608"/>
              <a:ext cx="16742945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494" y="9454403"/>
              <a:ext cx="16742945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027637" y="3118597"/>
            <a:ext cx="12291695" cy="5541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u="heavy" spc="30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Primary</a:t>
            </a:r>
            <a:r>
              <a:rPr sz="5250" u="heavy" spc="-18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5250" u="heavy" spc="17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Key</a:t>
            </a:r>
            <a:endParaRPr sz="5250">
              <a:latin typeface="Arial MT"/>
              <a:cs typeface="Arial MT"/>
            </a:endParaRPr>
          </a:p>
          <a:p>
            <a:pPr marL="12700" marR="5080" algn="ctr">
              <a:lnSpc>
                <a:spcPct val="196300"/>
              </a:lnSpc>
            </a:pPr>
            <a:r>
              <a:rPr sz="5250" spc="260" dirty="0">
                <a:latin typeface="Arial MT"/>
                <a:cs typeface="Arial MT"/>
              </a:rPr>
              <a:t>Uniquely</a:t>
            </a:r>
            <a:r>
              <a:rPr sz="5250" spc="-145" dirty="0">
                <a:latin typeface="Arial MT"/>
                <a:cs typeface="Arial MT"/>
              </a:rPr>
              <a:t> </a:t>
            </a:r>
            <a:r>
              <a:rPr sz="5250" spc="285" dirty="0">
                <a:latin typeface="Arial MT"/>
                <a:cs typeface="Arial MT"/>
              </a:rPr>
              <a:t>identifies</a:t>
            </a:r>
            <a:r>
              <a:rPr sz="5250" spc="-140" dirty="0">
                <a:latin typeface="Arial MT"/>
                <a:cs typeface="Arial MT"/>
              </a:rPr>
              <a:t> </a:t>
            </a:r>
            <a:r>
              <a:rPr sz="5250" spc="265" dirty="0">
                <a:latin typeface="Arial MT"/>
                <a:cs typeface="Arial MT"/>
              </a:rPr>
              <a:t>each</a:t>
            </a:r>
            <a:r>
              <a:rPr sz="5250" spc="-145" dirty="0">
                <a:latin typeface="Arial MT"/>
                <a:cs typeface="Arial MT"/>
              </a:rPr>
              <a:t> </a:t>
            </a:r>
            <a:r>
              <a:rPr sz="5250" spc="370" dirty="0">
                <a:latin typeface="Arial MT"/>
                <a:cs typeface="Arial MT"/>
              </a:rPr>
              <a:t>row</a:t>
            </a:r>
            <a:r>
              <a:rPr sz="5250" spc="-140" dirty="0">
                <a:latin typeface="Arial MT"/>
                <a:cs typeface="Arial MT"/>
              </a:rPr>
              <a:t> </a:t>
            </a:r>
            <a:r>
              <a:rPr sz="5250" spc="265" dirty="0">
                <a:latin typeface="Arial MT"/>
                <a:cs typeface="Arial MT"/>
              </a:rPr>
              <a:t>in</a:t>
            </a:r>
            <a:r>
              <a:rPr sz="5250" spc="-145" dirty="0">
                <a:latin typeface="Arial MT"/>
                <a:cs typeface="Arial MT"/>
              </a:rPr>
              <a:t> </a:t>
            </a:r>
            <a:r>
              <a:rPr sz="5250" spc="215" dirty="0">
                <a:latin typeface="Arial MT"/>
                <a:cs typeface="Arial MT"/>
              </a:rPr>
              <a:t>a</a:t>
            </a:r>
            <a:r>
              <a:rPr sz="5250" spc="-140" dirty="0">
                <a:latin typeface="Arial MT"/>
                <a:cs typeface="Arial MT"/>
              </a:rPr>
              <a:t> </a:t>
            </a:r>
            <a:r>
              <a:rPr sz="5250" spc="265" dirty="0">
                <a:latin typeface="Arial MT"/>
                <a:cs typeface="Arial MT"/>
              </a:rPr>
              <a:t>table </a:t>
            </a:r>
            <a:r>
              <a:rPr sz="5250" spc="-1445" dirty="0">
                <a:latin typeface="Arial MT"/>
                <a:cs typeface="Arial MT"/>
              </a:rPr>
              <a:t> </a:t>
            </a:r>
            <a:r>
              <a:rPr sz="5250" spc="225" dirty="0">
                <a:latin typeface="Arial MT"/>
                <a:cs typeface="Arial MT"/>
              </a:rPr>
              <a:t>Must</a:t>
            </a:r>
            <a:r>
              <a:rPr sz="5250" spc="-145" dirty="0">
                <a:latin typeface="Arial MT"/>
                <a:cs typeface="Arial MT"/>
              </a:rPr>
              <a:t> </a:t>
            </a:r>
            <a:r>
              <a:rPr sz="5250" spc="295" dirty="0">
                <a:latin typeface="Arial MT"/>
                <a:cs typeface="Arial MT"/>
              </a:rPr>
              <a:t>be</a:t>
            </a:r>
            <a:r>
              <a:rPr sz="5250" spc="-140" dirty="0">
                <a:latin typeface="Arial MT"/>
                <a:cs typeface="Arial MT"/>
              </a:rPr>
              <a:t> </a:t>
            </a:r>
            <a:r>
              <a:rPr sz="5250" spc="215" dirty="0">
                <a:latin typeface="Arial MT"/>
                <a:cs typeface="Arial MT"/>
              </a:rPr>
              <a:t>a</a:t>
            </a:r>
            <a:r>
              <a:rPr sz="5250" spc="-140" dirty="0">
                <a:latin typeface="Arial MT"/>
                <a:cs typeface="Arial MT"/>
              </a:rPr>
              <a:t> </a:t>
            </a:r>
            <a:r>
              <a:rPr sz="5250" spc="275" dirty="0">
                <a:latin typeface="Arial MT"/>
                <a:cs typeface="Arial MT"/>
              </a:rPr>
              <a:t>unique</a:t>
            </a:r>
            <a:r>
              <a:rPr sz="5250" spc="-145" dirty="0">
                <a:latin typeface="Arial MT"/>
                <a:cs typeface="Arial MT"/>
              </a:rPr>
              <a:t> </a:t>
            </a:r>
            <a:r>
              <a:rPr sz="5250" spc="220" dirty="0">
                <a:latin typeface="Arial MT"/>
                <a:cs typeface="Arial MT"/>
              </a:rPr>
              <a:t>value</a:t>
            </a:r>
            <a:endParaRPr sz="52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250" spc="254" dirty="0">
                <a:latin typeface="Arial MT"/>
                <a:cs typeface="Arial MT"/>
              </a:rPr>
              <a:t>Cannot</a:t>
            </a:r>
            <a:r>
              <a:rPr sz="5250" spc="-155" dirty="0">
                <a:latin typeface="Arial MT"/>
                <a:cs typeface="Arial MT"/>
              </a:rPr>
              <a:t> </a:t>
            </a:r>
            <a:r>
              <a:rPr sz="5250" spc="310" dirty="0">
                <a:latin typeface="Arial MT"/>
                <a:cs typeface="Arial MT"/>
              </a:rPr>
              <a:t>contain</a:t>
            </a:r>
            <a:r>
              <a:rPr sz="5250" spc="-155" dirty="0">
                <a:latin typeface="Arial MT"/>
                <a:cs typeface="Arial MT"/>
              </a:rPr>
              <a:t> </a:t>
            </a:r>
            <a:r>
              <a:rPr sz="5250" spc="240" dirty="0">
                <a:latin typeface="Arial MT"/>
                <a:cs typeface="Arial MT"/>
              </a:rPr>
              <a:t>NULL</a:t>
            </a:r>
            <a:r>
              <a:rPr sz="5250" spc="-150" dirty="0">
                <a:latin typeface="Arial MT"/>
                <a:cs typeface="Arial MT"/>
              </a:rPr>
              <a:t> </a:t>
            </a:r>
            <a:r>
              <a:rPr sz="5250" spc="225" dirty="0">
                <a:latin typeface="Arial MT"/>
                <a:cs typeface="Arial MT"/>
              </a:rPr>
              <a:t>values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0095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5" dirty="0">
                <a:latin typeface="Times New Roman"/>
                <a:cs typeface="Times New Roman"/>
              </a:rPr>
              <a:t>JPA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Identity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0" dirty="0">
                <a:latin typeface="Times New Roman"/>
                <a:cs typeface="Times New Roman"/>
              </a:rPr>
              <a:t>Primary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-40" dirty="0">
                <a:latin typeface="Times New Roman"/>
                <a:cs typeface="Times New Roman"/>
              </a:rPr>
              <a:t>Key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7332" y="2045026"/>
            <a:ext cx="17748250" cy="8083550"/>
            <a:chOff x="1297332" y="2045026"/>
            <a:chExt cx="17748250" cy="8083550"/>
          </a:xfrm>
        </p:grpSpPr>
        <p:sp>
          <p:nvSpPr>
            <p:cNvPr id="4" name="object 4"/>
            <p:cNvSpPr/>
            <p:nvPr/>
          </p:nvSpPr>
          <p:spPr>
            <a:xfrm>
              <a:off x="1475337" y="2160206"/>
              <a:ext cx="17395825" cy="7625715"/>
            </a:xfrm>
            <a:custGeom>
              <a:avLst/>
              <a:gdLst/>
              <a:ahLst/>
              <a:cxnLst/>
              <a:rect l="l" t="t" r="r" b="b"/>
              <a:pathLst>
                <a:path w="17395825" h="7625715">
                  <a:moveTo>
                    <a:pt x="17395386" y="0"/>
                  </a:moveTo>
                  <a:lnTo>
                    <a:pt x="0" y="0"/>
                  </a:lnTo>
                  <a:lnTo>
                    <a:pt x="0" y="7625422"/>
                  </a:lnTo>
                  <a:lnTo>
                    <a:pt x="17395386" y="7625422"/>
                  </a:lnTo>
                  <a:lnTo>
                    <a:pt x="173953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7332" y="2045026"/>
              <a:ext cx="198946" cy="80835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46546" y="2045026"/>
              <a:ext cx="198946" cy="80835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279" y="2045026"/>
              <a:ext cx="173502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279" y="9730656"/>
              <a:ext cx="173502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32006" y="2202017"/>
            <a:ext cx="15068550" cy="75101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8744585">
              <a:lnSpc>
                <a:spcPct val="100400"/>
              </a:lnSpc>
              <a:spcBef>
                <a:spcPts val="80"/>
              </a:spcBef>
            </a:pPr>
            <a:r>
              <a:rPr sz="4450" spc="-5" dirty="0">
                <a:latin typeface="Arial MT"/>
                <a:cs typeface="Arial MT"/>
              </a:rPr>
              <a:t>@Entity </a:t>
            </a:r>
            <a:r>
              <a:rPr sz="4450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@</a:t>
            </a:r>
            <a:r>
              <a:rPr sz="4450" spc="-495" dirty="0">
                <a:latin typeface="Arial MT"/>
                <a:cs typeface="Arial MT"/>
              </a:rPr>
              <a:t>T</a:t>
            </a:r>
            <a:r>
              <a:rPr sz="4450" dirty="0">
                <a:latin typeface="Arial MT"/>
                <a:cs typeface="Arial MT"/>
              </a:rPr>
              <a:t>able(name</a:t>
            </a:r>
            <a:r>
              <a:rPr sz="4450" spc="-5" dirty="0">
                <a:latin typeface="Arial MT"/>
                <a:cs typeface="Arial MT"/>
              </a:rPr>
              <a:t>=</a:t>
            </a:r>
            <a:r>
              <a:rPr sz="4450" dirty="0">
                <a:solidFill>
                  <a:srgbClr val="3933FF"/>
                </a:solidFill>
                <a:latin typeface="Arial MT"/>
                <a:cs typeface="Arial MT"/>
              </a:rPr>
              <a:t>"s</a:t>
            </a:r>
            <a:r>
              <a:rPr sz="4450" spc="-5" dirty="0">
                <a:solidFill>
                  <a:srgbClr val="3933FF"/>
                </a:solidFill>
                <a:latin typeface="Arial MT"/>
                <a:cs typeface="Arial MT"/>
              </a:rPr>
              <a:t>t</a:t>
            </a:r>
            <a:r>
              <a:rPr sz="4450" dirty="0">
                <a:solidFill>
                  <a:srgbClr val="3933FF"/>
                </a:solidFill>
                <a:latin typeface="Arial MT"/>
                <a:cs typeface="Arial MT"/>
              </a:rPr>
              <a:t>uden</a:t>
            </a:r>
            <a:r>
              <a:rPr sz="4450" spc="-5" dirty="0">
                <a:solidFill>
                  <a:srgbClr val="3933FF"/>
                </a:solidFill>
                <a:latin typeface="Arial MT"/>
                <a:cs typeface="Arial MT"/>
              </a:rPr>
              <a:t>t</a:t>
            </a:r>
            <a:r>
              <a:rPr sz="4450" dirty="0">
                <a:solidFill>
                  <a:srgbClr val="3933FF"/>
                </a:solidFill>
                <a:latin typeface="Arial MT"/>
                <a:cs typeface="Arial MT"/>
              </a:rPr>
              <a:t>"</a:t>
            </a:r>
            <a:r>
              <a:rPr sz="4450" dirty="0">
                <a:latin typeface="Arial MT"/>
                <a:cs typeface="Arial MT"/>
              </a:rPr>
              <a:t>)  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4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dirty="0">
                <a:latin typeface="Arial MT"/>
                <a:cs typeface="Arial MT"/>
              </a:rPr>
              <a:t>Student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{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50" dirty="0">
              <a:latin typeface="Arial MT"/>
              <a:cs typeface="Arial MT"/>
            </a:endParaRPr>
          </a:p>
          <a:p>
            <a:pPr marL="326390" marR="5080" indent="62230">
              <a:lnSpc>
                <a:spcPct val="100400"/>
              </a:lnSpc>
            </a:pPr>
            <a:r>
              <a:rPr sz="4450" b="1" dirty="0">
                <a:latin typeface="Arial"/>
                <a:cs typeface="Arial"/>
              </a:rPr>
              <a:t>@Id </a:t>
            </a:r>
            <a:r>
              <a:rPr sz="4450" b="1" spc="5" dirty="0">
                <a:latin typeface="Arial"/>
                <a:cs typeface="Arial"/>
              </a:rPr>
              <a:t> </a:t>
            </a:r>
            <a:r>
              <a:rPr sz="4450" b="1" spc="-15" dirty="0">
                <a:solidFill>
                  <a:srgbClr val="0433FF"/>
                </a:solidFill>
                <a:latin typeface="Arial"/>
                <a:cs typeface="Arial"/>
              </a:rPr>
              <a:t>@GeneratedValue(strategy=GenerationType.IDENTITY) </a:t>
            </a:r>
            <a:r>
              <a:rPr sz="4450" b="1" spc="-122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@Column(name="id")</a:t>
            </a:r>
            <a:endParaRPr sz="4450" dirty="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20"/>
              </a:spcBef>
            </a:pPr>
            <a:r>
              <a:rPr sz="4450" dirty="0">
                <a:latin typeface="Arial MT"/>
                <a:cs typeface="Arial MT"/>
              </a:rPr>
              <a:t>private</a:t>
            </a:r>
            <a:r>
              <a:rPr sz="4450" spc="-30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int</a:t>
            </a:r>
            <a:r>
              <a:rPr sz="4450" spc="-25" dirty="0">
                <a:latin typeface="Arial MT"/>
                <a:cs typeface="Arial MT"/>
              </a:rPr>
              <a:t> </a:t>
            </a:r>
            <a:r>
              <a:rPr sz="4450" spc="-5" dirty="0">
                <a:latin typeface="Arial MT"/>
                <a:cs typeface="Arial MT"/>
              </a:rPr>
              <a:t>id;</a:t>
            </a:r>
            <a:endParaRPr sz="44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 dirty="0">
              <a:latin typeface="Arial MT"/>
              <a:cs typeface="Arial MT"/>
            </a:endParaRPr>
          </a:p>
          <a:p>
            <a:pPr marL="169545">
              <a:lnSpc>
                <a:spcPct val="100000"/>
              </a:lnSpc>
            </a:pPr>
            <a:r>
              <a:rPr sz="4450" b="1" dirty="0">
                <a:latin typeface="Arial"/>
                <a:cs typeface="Arial"/>
              </a:rPr>
              <a:t>…</a:t>
            </a:r>
            <a:endParaRPr sz="4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dirty="0">
                <a:latin typeface="Arial MT"/>
                <a:cs typeface="Arial MT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2919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10" dirty="0">
                <a:latin typeface="Times New Roman"/>
                <a:cs typeface="Times New Roman"/>
              </a:rPr>
              <a:t>ID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Generation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Strategies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90214"/>
              </p:ext>
            </p:extLst>
          </p:nvPr>
        </p:nvGraphicFramePr>
        <p:xfrm>
          <a:off x="1816698" y="2444951"/>
          <a:ext cx="16710025" cy="7272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4820"/>
                <a:gridCol w="9895205"/>
              </a:tblGrid>
              <a:tr h="14639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20"/>
                        </a:spcBef>
                      </a:pPr>
                      <a:r>
                        <a:rPr sz="3450" spc="10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Name</a:t>
                      </a:r>
                      <a:endParaRPr sz="3450" dirty="0">
                        <a:latin typeface="Arial Black"/>
                        <a:cs typeface="Arial Black"/>
                      </a:endParaRPr>
                    </a:p>
                  </a:txBody>
                  <a:tcPr marL="0" marR="0" marT="472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20"/>
                        </a:spcBef>
                      </a:pPr>
                      <a:r>
                        <a:rPr sz="3450" spc="5" dirty="0">
                          <a:solidFill>
                            <a:srgbClr val="F6F4EF"/>
                          </a:solidFill>
                          <a:latin typeface="Arial Black"/>
                          <a:cs typeface="Arial Black"/>
                        </a:rPr>
                        <a:t>Description</a:t>
                      </a:r>
                      <a:endParaRPr sz="3450">
                        <a:latin typeface="Arial Black"/>
                        <a:cs typeface="Arial Black"/>
                      </a:endParaRPr>
                    </a:p>
                  </a:txBody>
                  <a:tcPr marL="0" marR="0" marT="472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4482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450" b="1" spc="-15" dirty="0">
                          <a:latin typeface="Arial"/>
                          <a:cs typeface="Arial"/>
                        </a:rPr>
                        <a:t>GenerationType.AUTO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4042410" marR="551180" indent="-3483610">
                        <a:lnSpc>
                          <a:spcPts val="3960"/>
                        </a:lnSpc>
                        <a:spcBef>
                          <a:spcPts val="175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Pick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 appropriate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strategy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the particular </a:t>
                      </a:r>
                      <a:r>
                        <a:rPr sz="3450" spc="-9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database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22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453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0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Arial"/>
                          <a:cs typeface="Arial"/>
                        </a:rPr>
                        <a:t>GenerationType.IDENTITY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4238625" marR="661035" indent="-3569335">
                        <a:lnSpc>
                          <a:spcPts val="3960"/>
                        </a:lnSpc>
                        <a:spcBef>
                          <a:spcPts val="179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Assign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primary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keys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using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database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identity </a:t>
                      </a:r>
                      <a:r>
                        <a:rPr sz="3450" spc="-94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column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45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0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spc="-10" dirty="0">
                          <a:latin typeface="Arial"/>
                          <a:cs typeface="Arial"/>
                        </a:rPr>
                        <a:t>GenerationType.SEQUENCE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300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Assign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primary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keys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using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database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sequence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  <a:tr h="145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0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3450" b="1" spc="-25" dirty="0">
                          <a:latin typeface="Arial"/>
                          <a:cs typeface="Arial"/>
                        </a:rPr>
                        <a:t>GenerationType.TABLE</a:t>
                      </a:r>
                      <a:endParaRPr sz="345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340485" marR="1003300" indent="-329565">
                        <a:lnSpc>
                          <a:spcPts val="3960"/>
                        </a:lnSpc>
                        <a:spcBef>
                          <a:spcPts val="179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Assign</a:t>
                      </a:r>
                      <a:r>
                        <a:rPr sz="34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primary</a:t>
                      </a:r>
                      <a:r>
                        <a:rPr sz="34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keys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using</a:t>
                      </a:r>
                      <a:r>
                        <a:rPr sz="345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underlying </a:t>
                      </a:r>
                      <a:r>
                        <a:rPr sz="3450" spc="-94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database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table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ensure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uniqueness</a:t>
                      </a:r>
                      <a:endParaRPr sz="3450" dirty="0">
                        <a:latin typeface="Arial MT"/>
                        <a:cs typeface="Arial MT"/>
                      </a:endParaRPr>
                    </a:p>
                  </a:txBody>
                  <a:tcPr marL="0" marR="0" marT="2279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821934" y="2450187"/>
            <a:ext cx="16710025" cy="1453515"/>
            <a:chOff x="1821934" y="2450187"/>
            <a:chExt cx="16710025" cy="1453515"/>
          </a:xfrm>
          <a:solidFill>
            <a:schemeClr val="bg2"/>
          </a:solidFill>
        </p:grpSpPr>
        <p:sp>
          <p:nvSpPr>
            <p:cNvPr id="5" name="object 5"/>
            <p:cNvSpPr/>
            <p:nvPr/>
          </p:nvSpPr>
          <p:spPr>
            <a:xfrm>
              <a:off x="1821929" y="2450191"/>
              <a:ext cx="16710025" cy="1453515"/>
            </a:xfrm>
            <a:custGeom>
              <a:avLst/>
              <a:gdLst/>
              <a:ahLst/>
              <a:cxnLst/>
              <a:rect l="l" t="t" r="r" b="b"/>
              <a:pathLst>
                <a:path w="16710025" h="1453514">
                  <a:moveTo>
                    <a:pt x="16709924" y="0"/>
                  </a:moveTo>
                  <a:lnTo>
                    <a:pt x="6814934" y="0"/>
                  </a:lnTo>
                  <a:lnTo>
                    <a:pt x="0" y="0"/>
                  </a:lnTo>
                  <a:lnTo>
                    <a:pt x="0" y="1453451"/>
                  </a:lnTo>
                  <a:lnTo>
                    <a:pt x="6814934" y="1453451"/>
                  </a:lnTo>
                  <a:lnTo>
                    <a:pt x="16709924" y="1453451"/>
                  </a:lnTo>
                  <a:lnTo>
                    <a:pt x="1670992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3422" y="3026085"/>
              <a:ext cx="1413569" cy="376951"/>
            </a:xfrm>
            <a:prstGeom prst="rect">
              <a:avLst/>
            </a:prstGeom>
            <a:grpFill/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8581" y="3026085"/>
              <a:ext cx="2764313" cy="460718"/>
            </a:xfrm>
            <a:prstGeom prst="rect">
              <a:avLst/>
            </a:prstGeom>
            <a:grpFill/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9493" y="4450126"/>
            <a:ext cx="4701427" cy="48166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193437" y="4198825"/>
            <a:ext cx="8806180" cy="890269"/>
            <a:chOff x="9193437" y="4198825"/>
            <a:chExt cx="8806180" cy="890269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93437" y="4198825"/>
              <a:ext cx="8806014" cy="4711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59300" y="4711898"/>
              <a:ext cx="1832404" cy="376951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92070" y="5905579"/>
            <a:ext cx="5476273" cy="48166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266733" y="5654278"/>
            <a:ext cx="8607425" cy="880110"/>
            <a:chOff x="9266733" y="5654278"/>
            <a:chExt cx="8607425" cy="88011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6733" y="5654278"/>
              <a:ext cx="8607067" cy="4607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58247" y="6156880"/>
              <a:ext cx="1424040" cy="37695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261711" y="7361032"/>
            <a:ext cx="5926521" cy="4816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26956" y="7361032"/>
            <a:ext cx="9476151" cy="46071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74784" y="8816485"/>
            <a:ext cx="4900374" cy="48166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9612272" y="8565184"/>
            <a:ext cx="7895590" cy="963930"/>
            <a:chOff x="9612272" y="8565184"/>
            <a:chExt cx="7895590" cy="963930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2272" y="8565184"/>
              <a:ext cx="7895047" cy="4607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57812" y="9067786"/>
              <a:ext cx="7235381" cy="46071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1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292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0" dirty="0">
                <a:latin typeface="Palatino Linotype"/>
                <a:cs typeface="Palatino Linotype"/>
              </a:rPr>
              <a:t>Benefits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180" dirty="0">
                <a:latin typeface="Palatino Linotype"/>
                <a:cs typeface="Palatino Linotype"/>
              </a:rPr>
              <a:t>of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55" dirty="0">
                <a:latin typeface="Palatino Linotype"/>
                <a:cs typeface="Palatino Linotype"/>
              </a:rPr>
              <a:t>Hibernate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10883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992088"/>
            <a:ext cx="102533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handles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low-level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SQL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97265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4855905"/>
            <a:ext cx="138677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Minimizes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amount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JDBC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develop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6836474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6719723"/>
            <a:ext cx="146977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Hibernate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 </a:t>
            </a:r>
            <a:r>
              <a:rPr sz="4250" spc="10" dirty="0">
                <a:latin typeface="Palatino Linotype"/>
                <a:cs typeface="Palatino Linotype"/>
              </a:rPr>
              <a:t>Object-to-Relational </a:t>
            </a:r>
            <a:r>
              <a:rPr sz="4250" spc="20" dirty="0">
                <a:latin typeface="Palatino Linotype"/>
                <a:cs typeface="Palatino Linotype"/>
              </a:rPr>
              <a:t>Mapping (ORM)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6205" y="8011117"/>
            <a:ext cx="6973609" cy="1622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9009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20" dirty="0">
                <a:latin typeface="Times New Roman"/>
                <a:cs typeface="Times New Roman"/>
              </a:rPr>
              <a:t>Bonus</a:t>
            </a:r>
            <a:r>
              <a:rPr sz="6500" spc="-145" dirty="0">
                <a:latin typeface="Times New Roman"/>
                <a:cs typeface="Times New Roman"/>
              </a:rPr>
              <a:t> </a:t>
            </a:r>
            <a:r>
              <a:rPr sz="6500" spc="190" dirty="0">
                <a:latin typeface="Times New Roman"/>
                <a:cs typeface="Times New Roman"/>
              </a:rPr>
              <a:t>Bonus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11155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2994789"/>
            <a:ext cx="139763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own</a:t>
            </a:r>
            <a:r>
              <a:rPr sz="4250" spc="10" dirty="0">
                <a:latin typeface="Palatino Linotype"/>
                <a:cs typeface="Palatino Linotype"/>
              </a:rPr>
              <a:t> 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generation</a:t>
            </a:r>
            <a:r>
              <a:rPr sz="4250" spc="10" dirty="0">
                <a:latin typeface="Palatino Linotype"/>
                <a:cs typeface="Palatino Linotype"/>
              </a:rPr>
              <a:t> strategy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:-)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4858606"/>
            <a:ext cx="11788775" cy="1353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endParaRPr sz="4250" dirty="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4250" b="1" spc="20" dirty="0">
                <a:latin typeface="Courier New"/>
                <a:cs typeface="Courier New"/>
              </a:rPr>
              <a:t>org.hibernate.id.IdentifierGenerator</a:t>
            </a:r>
            <a:endParaRPr sz="42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014" y="746383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52" y="7347086"/>
            <a:ext cx="155130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Override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method:</a:t>
            </a:r>
            <a:r>
              <a:rPr sz="4250" spc="13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Courier New"/>
                <a:cs typeface="Courier New"/>
              </a:rPr>
              <a:t>public</a:t>
            </a:r>
            <a:r>
              <a:rPr sz="4250" b="1" spc="20" dirty="0">
                <a:latin typeface="Courier New"/>
                <a:cs typeface="Courier New"/>
              </a:rPr>
              <a:t> </a:t>
            </a:r>
            <a:r>
              <a:rPr sz="4250" b="1" spc="15" dirty="0">
                <a:latin typeface="Courier New"/>
                <a:cs typeface="Courier New"/>
              </a:rPr>
              <a:t>Serializable</a:t>
            </a:r>
            <a:r>
              <a:rPr sz="4250" b="1" spc="25" dirty="0">
                <a:latin typeface="Courier New"/>
                <a:cs typeface="Courier New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generate(…)</a:t>
            </a:r>
            <a:endParaRPr sz="42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5650" y="3922358"/>
            <a:ext cx="11582400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0" dirty="0"/>
              <a:t>Save</a:t>
            </a:r>
            <a:r>
              <a:rPr spc="-300" dirty="0"/>
              <a:t> </a:t>
            </a:r>
            <a:r>
              <a:rPr spc="5" dirty="0"/>
              <a:t>a</a:t>
            </a:r>
            <a:r>
              <a:rPr spc="-300" dirty="0"/>
              <a:t> </a:t>
            </a:r>
            <a:r>
              <a:rPr spc="-100" dirty="0"/>
              <a:t>Java</a:t>
            </a:r>
            <a:r>
              <a:rPr spc="-295" dirty="0"/>
              <a:t> </a:t>
            </a:r>
            <a:r>
              <a:rPr spc="-130" dirty="0"/>
              <a:t>Object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0238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dirty="0">
                <a:latin typeface="Cambria"/>
                <a:cs typeface="Cambria"/>
              </a:rPr>
              <a:t>Sample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App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Features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5819775" cy="41344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4250" b="1" spc="15" dirty="0">
                <a:latin typeface="Palatino Linotype"/>
                <a:cs typeface="Palatino Linotype"/>
              </a:rPr>
              <a:t>reate</a:t>
            </a:r>
            <a:r>
              <a:rPr sz="4250" b="1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b="1" u="heavy" spc="2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4250" b="1" spc="25" dirty="0">
                <a:latin typeface="Palatino Linotype"/>
                <a:cs typeface="Palatino Linotype"/>
              </a:rPr>
              <a:t>ead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4250" b="1" spc="15" dirty="0">
                <a:latin typeface="Palatino Linotype"/>
                <a:cs typeface="Palatino Linotype"/>
              </a:rPr>
              <a:t>pdate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b="1" u="heavy" spc="2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4250" b="1" spc="20" dirty="0">
                <a:latin typeface="Palatino Linotype"/>
                <a:cs typeface="Palatino Linotype"/>
              </a:rPr>
              <a:t>elete</a:t>
            </a:r>
            <a:r>
              <a:rPr sz="4250" b="1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528912" y="1961552"/>
            <a:ext cx="5372100" cy="4927600"/>
            <a:chOff x="8528912" y="1961552"/>
            <a:chExt cx="5372100" cy="4927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28912" y="1961552"/>
              <a:ext cx="5371805" cy="49275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47748" y="3140271"/>
              <a:ext cx="4534535" cy="2556510"/>
            </a:xfrm>
            <a:custGeom>
              <a:avLst/>
              <a:gdLst/>
              <a:ahLst/>
              <a:cxnLst/>
              <a:rect l="l" t="t" r="r" b="b"/>
              <a:pathLst>
                <a:path w="4534534" h="2556510">
                  <a:moveTo>
                    <a:pt x="4033845" y="0"/>
                  </a:moveTo>
                  <a:lnTo>
                    <a:pt x="500288" y="0"/>
                  </a:lnTo>
                  <a:lnTo>
                    <a:pt x="452108" y="2290"/>
                  </a:lnTo>
                  <a:lnTo>
                    <a:pt x="405223" y="9020"/>
                  </a:lnTo>
                  <a:lnTo>
                    <a:pt x="359844" y="19982"/>
                  </a:lnTo>
                  <a:lnTo>
                    <a:pt x="316179" y="34965"/>
                  </a:lnTo>
                  <a:lnTo>
                    <a:pt x="274439" y="53759"/>
                  </a:lnTo>
                  <a:lnTo>
                    <a:pt x="234834" y="76155"/>
                  </a:lnTo>
                  <a:lnTo>
                    <a:pt x="197572" y="101944"/>
                  </a:lnTo>
                  <a:lnTo>
                    <a:pt x="162864" y="130915"/>
                  </a:lnTo>
                  <a:lnTo>
                    <a:pt x="130919" y="162860"/>
                  </a:lnTo>
                  <a:lnTo>
                    <a:pt x="101947" y="197568"/>
                  </a:lnTo>
                  <a:lnTo>
                    <a:pt x="76158" y="234829"/>
                  </a:lnTo>
                  <a:lnTo>
                    <a:pt x="53761" y="274435"/>
                  </a:lnTo>
                  <a:lnTo>
                    <a:pt x="34966" y="316175"/>
                  </a:lnTo>
                  <a:lnTo>
                    <a:pt x="19983" y="359840"/>
                  </a:lnTo>
                  <a:lnTo>
                    <a:pt x="9021" y="405220"/>
                  </a:lnTo>
                  <a:lnTo>
                    <a:pt x="2290" y="452106"/>
                  </a:lnTo>
                  <a:lnTo>
                    <a:pt x="0" y="500288"/>
                  </a:lnTo>
                  <a:lnTo>
                    <a:pt x="0" y="2055916"/>
                  </a:lnTo>
                  <a:lnTo>
                    <a:pt x="2290" y="2104096"/>
                  </a:lnTo>
                  <a:lnTo>
                    <a:pt x="9021" y="2150981"/>
                  </a:lnTo>
                  <a:lnTo>
                    <a:pt x="19983" y="2196360"/>
                  </a:lnTo>
                  <a:lnTo>
                    <a:pt x="34966" y="2240024"/>
                  </a:lnTo>
                  <a:lnTo>
                    <a:pt x="53761" y="2281764"/>
                  </a:lnTo>
                  <a:lnTo>
                    <a:pt x="76158" y="2321370"/>
                  </a:lnTo>
                  <a:lnTo>
                    <a:pt x="101947" y="2358632"/>
                  </a:lnTo>
                  <a:lnTo>
                    <a:pt x="130919" y="2393340"/>
                  </a:lnTo>
                  <a:lnTo>
                    <a:pt x="162864" y="2425285"/>
                  </a:lnTo>
                  <a:lnTo>
                    <a:pt x="197572" y="2454257"/>
                  </a:lnTo>
                  <a:lnTo>
                    <a:pt x="234834" y="2480046"/>
                  </a:lnTo>
                  <a:lnTo>
                    <a:pt x="274439" y="2502443"/>
                  </a:lnTo>
                  <a:lnTo>
                    <a:pt x="316179" y="2521238"/>
                  </a:lnTo>
                  <a:lnTo>
                    <a:pt x="359844" y="2536221"/>
                  </a:lnTo>
                  <a:lnTo>
                    <a:pt x="405223" y="2547183"/>
                  </a:lnTo>
                  <a:lnTo>
                    <a:pt x="452108" y="2553914"/>
                  </a:lnTo>
                  <a:lnTo>
                    <a:pt x="500288" y="2556204"/>
                  </a:lnTo>
                  <a:lnTo>
                    <a:pt x="4033845" y="2556204"/>
                  </a:lnTo>
                  <a:lnTo>
                    <a:pt x="4082030" y="2553914"/>
                  </a:lnTo>
                  <a:lnTo>
                    <a:pt x="4128919" y="2547183"/>
                  </a:lnTo>
                  <a:lnTo>
                    <a:pt x="4174301" y="2536221"/>
                  </a:lnTo>
                  <a:lnTo>
                    <a:pt x="4217968" y="2521238"/>
                  </a:lnTo>
                  <a:lnTo>
                    <a:pt x="4259710" y="2502443"/>
                  </a:lnTo>
                  <a:lnTo>
                    <a:pt x="4299316" y="2480046"/>
                  </a:lnTo>
                  <a:lnTo>
                    <a:pt x="4336578" y="2454257"/>
                  </a:lnTo>
                  <a:lnTo>
                    <a:pt x="4371286" y="2425285"/>
                  </a:lnTo>
                  <a:lnTo>
                    <a:pt x="4403231" y="2393340"/>
                  </a:lnTo>
                  <a:lnTo>
                    <a:pt x="4432202" y="2358632"/>
                  </a:lnTo>
                  <a:lnTo>
                    <a:pt x="4457990" y="2321370"/>
                  </a:lnTo>
                  <a:lnTo>
                    <a:pt x="4480386" y="2281764"/>
                  </a:lnTo>
                  <a:lnTo>
                    <a:pt x="4499180" y="2240024"/>
                  </a:lnTo>
                  <a:lnTo>
                    <a:pt x="4514163" y="2196360"/>
                  </a:lnTo>
                  <a:lnTo>
                    <a:pt x="4525124" y="2150981"/>
                  </a:lnTo>
                  <a:lnTo>
                    <a:pt x="4531854" y="2104096"/>
                  </a:lnTo>
                  <a:lnTo>
                    <a:pt x="4534144" y="2055916"/>
                  </a:lnTo>
                  <a:lnTo>
                    <a:pt x="4534144" y="500288"/>
                  </a:lnTo>
                  <a:lnTo>
                    <a:pt x="4531854" y="452106"/>
                  </a:lnTo>
                  <a:lnTo>
                    <a:pt x="4525124" y="405220"/>
                  </a:lnTo>
                  <a:lnTo>
                    <a:pt x="4514163" y="359840"/>
                  </a:lnTo>
                  <a:lnTo>
                    <a:pt x="4499180" y="316175"/>
                  </a:lnTo>
                  <a:lnTo>
                    <a:pt x="4480386" y="274435"/>
                  </a:lnTo>
                  <a:lnTo>
                    <a:pt x="4457990" y="234829"/>
                  </a:lnTo>
                  <a:lnTo>
                    <a:pt x="4432202" y="197568"/>
                  </a:lnTo>
                  <a:lnTo>
                    <a:pt x="4403231" y="162860"/>
                  </a:lnTo>
                  <a:lnTo>
                    <a:pt x="4371286" y="130915"/>
                  </a:lnTo>
                  <a:lnTo>
                    <a:pt x="4336578" y="101944"/>
                  </a:lnTo>
                  <a:lnTo>
                    <a:pt x="4299316" y="76155"/>
                  </a:lnTo>
                  <a:lnTo>
                    <a:pt x="4259710" y="53759"/>
                  </a:lnTo>
                  <a:lnTo>
                    <a:pt x="4217968" y="34965"/>
                  </a:lnTo>
                  <a:lnTo>
                    <a:pt x="4174301" y="19982"/>
                  </a:lnTo>
                  <a:lnTo>
                    <a:pt x="4128919" y="9020"/>
                  </a:lnTo>
                  <a:lnTo>
                    <a:pt x="4082030" y="2290"/>
                  </a:lnTo>
                  <a:lnTo>
                    <a:pt x="4033845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750259" y="3734515"/>
            <a:ext cx="2929255" cy="12319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900" b="1" spc="10" dirty="0">
                <a:solidFill>
                  <a:srgbClr val="FFFFFF"/>
                </a:solidFill>
                <a:latin typeface="Arial"/>
                <a:cs typeface="Arial"/>
              </a:rPr>
              <a:t>CRUD</a:t>
            </a:r>
            <a:endParaRPr sz="7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0215" y="2004944"/>
            <a:ext cx="1040765" cy="402590"/>
            <a:chOff x="150215" y="2004944"/>
            <a:chExt cx="1040765" cy="402590"/>
          </a:xfrm>
        </p:grpSpPr>
        <p:sp>
          <p:nvSpPr>
            <p:cNvPr id="9" name="object 9"/>
            <p:cNvSpPr/>
            <p:nvPr/>
          </p:nvSpPr>
          <p:spPr>
            <a:xfrm>
              <a:off x="150215" y="2205985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8802" y="2004944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347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" dirty="0">
                <a:latin typeface="Cambria"/>
                <a:cs typeface="Cambria"/>
              </a:rPr>
              <a:t>Student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50" dirty="0">
                <a:latin typeface="Cambria"/>
                <a:cs typeface="Cambria"/>
              </a:rPr>
              <a:t>Data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Access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45" dirty="0">
                <a:latin typeface="Cambria"/>
                <a:cs typeface="Cambria"/>
              </a:rPr>
              <a:t>Object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842992"/>
            <a:ext cx="1548447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Responsible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interfacing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  <a:tab pos="885253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common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design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pattern:	</a:t>
            </a:r>
            <a:r>
              <a:rPr sz="4250" b="1" u="heavy" spc="2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4250" b="1" spc="20" dirty="0">
                <a:latin typeface="Palatino Linotype"/>
                <a:cs typeface="Palatino Linotype"/>
              </a:rPr>
              <a:t>ata</a:t>
            </a:r>
            <a:r>
              <a:rPr sz="4250" b="1" spc="-15" dirty="0">
                <a:latin typeface="Palatino Linotype"/>
                <a:cs typeface="Palatino Linotype"/>
              </a:rPr>
              <a:t> </a:t>
            </a: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</a:t>
            </a:r>
            <a:r>
              <a:rPr sz="4250" b="1" spc="15" dirty="0">
                <a:latin typeface="Palatino Linotype"/>
                <a:cs typeface="Palatino Linotype"/>
              </a:rPr>
              <a:t>ccess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O</a:t>
            </a:r>
            <a:r>
              <a:rPr sz="4250" b="1" spc="15" dirty="0">
                <a:latin typeface="Palatino Linotype"/>
                <a:cs typeface="Palatino Linotype"/>
              </a:rPr>
              <a:t>bject</a:t>
            </a:r>
            <a:r>
              <a:rPr sz="4250" b="1" spc="-1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(DAO)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72759" y="6232145"/>
            <a:ext cx="1659310" cy="16593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3949" y="6180146"/>
            <a:ext cx="2397141" cy="17633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31263" y="6569571"/>
            <a:ext cx="1962785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04520" marR="5080" indent="-592455">
              <a:lnSpc>
                <a:spcPts val="3629"/>
              </a:lnSpc>
              <a:spcBef>
                <a:spcPts val="225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Crudde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o  App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3793" y="5760102"/>
            <a:ext cx="6956282" cy="25273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08299" y="6569571"/>
            <a:ext cx="1467485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2895" marR="5080" indent="-290830">
              <a:lnSpc>
                <a:spcPts val="3629"/>
              </a:lnSpc>
              <a:spcBef>
                <a:spcPts val="225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ent  DAO</a:t>
            </a:r>
            <a:endParaRPr sz="3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2649" y="5248354"/>
            <a:ext cx="31426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latin typeface="Arial"/>
                <a:cs typeface="Arial"/>
              </a:rPr>
              <a:t>Data</a:t>
            </a:r>
            <a:r>
              <a:rPr sz="2600" b="1" spc="-120" dirty="0"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Access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spc="15" dirty="0"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347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" dirty="0">
                <a:latin typeface="Cambria"/>
                <a:cs typeface="Cambria"/>
              </a:rPr>
              <a:t>Student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50" dirty="0">
                <a:latin typeface="Cambria"/>
                <a:cs typeface="Cambria"/>
              </a:rPr>
              <a:t>Data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Access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45" dirty="0">
                <a:latin typeface="Cambria"/>
                <a:cs typeface="Cambria"/>
              </a:rPr>
              <a:t>Object</a:t>
            </a:r>
            <a:endParaRPr sz="6500">
              <a:latin typeface="Cambria"/>
              <a:cs typeface="Cambri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471037" y="2413539"/>
          <a:ext cx="9156700" cy="7329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6700"/>
              </a:tblGrid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b="1" spc="10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525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10" dirty="0">
                          <a:latin typeface="Arial MT"/>
                          <a:cs typeface="Arial MT"/>
                        </a:rPr>
                        <a:t>save(…)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10" dirty="0">
                          <a:latin typeface="Arial MT"/>
                          <a:cs typeface="Arial MT"/>
                        </a:rPr>
                        <a:t>findById(…)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5" dirty="0">
                          <a:latin typeface="Arial MT"/>
                          <a:cs typeface="Arial MT"/>
                        </a:rPr>
                        <a:t>findAll()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10" dirty="0">
                          <a:latin typeface="Arial MT"/>
                          <a:cs typeface="Arial MT"/>
                        </a:rPr>
                        <a:t>findByLastName(…)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10" dirty="0">
                          <a:latin typeface="Arial MT"/>
                          <a:cs typeface="Arial MT"/>
                        </a:rPr>
                        <a:t>update(…)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10" dirty="0">
                          <a:latin typeface="Arial MT"/>
                          <a:cs typeface="Arial MT"/>
                        </a:rPr>
                        <a:t>delete(…)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  <a:tr h="9162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5250" spc="10" dirty="0">
                          <a:latin typeface="Arial MT"/>
                          <a:cs typeface="Arial MT"/>
                        </a:rPr>
                        <a:t>deleteAll()</a:t>
                      </a:r>
                      <a:endParaRPr sz="5250">
                        <a:latin typeface="Arial MT"/>
                        <a:cs typeface="Arial MT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5476273" y="2418774"/>
            <a:ext cx="9156700" cy="916305"/>
            <a:chOff x="5476273" y="2418774"/>
            <a:chExt cx="9156700" cy="9163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6273" y="2418774"/>
              <a:ext cx="9156475" cy="9162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5" y="2607250"/>
              <a:ext cx="2732901" cy="54448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4601" y="3518217"/>
            <a:ext cx="2544425" cy="6910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61528" y="4429184"/>
            <a:ext cx="3560101" cy="6910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9781" y="5350622"/>
            <a:ext cx="2303594" cy="691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5493" y="6261589"/>
            <a:ext cx="6062642" cy="69107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81417" y="7183027"/>
            <a:ext cx="3162207" cy="6910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65184" y="8093994"/>
            <a:ext cx="2963260" cy="6910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33771" y="9015432"/>
            <a:ext cx="3036556" cy="6910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3479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" dirty="0">
                <a:latin typeface="Cambria"/>
                <a:cs typeface="Cambria"/>
              </a:rPr>
              <a:t>Student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50" dirty="0">
                <a:latin typeface="Cambria"/>
                <a:cs typeface="Cambria"/>
              </a:rPr>
              <a:t>Data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60" dirty="0">
                <a:latin typeface="Cambria"/>
                <a:cs typeface="Cambria"/>
              </a:rPr>
              <a:t>Access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45" dirty="0">
                <a:latin typeface="Cambria"/>
                <a:cs typeface="Cambria"/>
              </a:rPr>
              <a:t>Object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943386"/>
            <a:ext cx="3263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35" dirty="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3000">
              <a:latin typeface="MS UI Gothic"/>
              <a:cs typeface="MS UI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1842992"/>
            <a:ext cx="92360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Ou</a:t>
            </a:r>
            <a:r>
              <a:rPr sz="4250" spc="10" dirty="0">
                <a:latin typeface="Palatino Linotype"/>
                <a:cs typeface="Palatino Linotype"/>
              </a:rPr>
              <a:t>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DA</a:t>
            </a:r>
            <a:r>
              <a:rPr sz="4250" spc="25" dirty="0">
                <a:latin typeface="Palatino Linotype"/>
                <a:cs typeface="Palatino Linotype"/>
              </a:rPr>
              <a:t>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J</a:t>
            </a:r>
            <a:r>
              <a:rPr sz="4250" spc="-375" dirty="0">
                <a:latin typeface="Palatino Linotype"/>
                <a:cs typeface="Palatino Linotype"/>
              </a:rPr>
              <a:t>P</a:t>
            </a:r>
            <a:r>
              <a:rPr sz="4250" spc="25" dirty="0">
                <a:latin typeface="Palatino Linotype"/>
                <a:cs typeface="Palatino Linotype"/>
              </a:rPr>
              <a:t>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</a:t>
            </a:r>
            <a:r>
              <a:rPr sz="4250" spc="10" dirty="0">
                <a:latin typeface="Palatino Linotype"/>
                <a:cs typeface="Palatino Linotype"/>
              </a:rPr>
              <a:t>t</a:t>
            </a:r>
            <a:r>
              <a:rPr sz="4250" spc="5" dirty="0">
                <a:latin typeface="Palatino Linotype"/>
                <a:cs typeface="Palatino Linotype"/>
              </a:rPr>
              <a:t>i</a:t>
            </a:r>
            <a:r>
              <a:rPr sz="4250" spc="15" dirty="0">
                <a:latin typeface="Palatino Linotype"/>
                <a:cs typeface="Palatino Linotype"/>
              </a:rPr>
              <a:t>ty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Manager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3095184"/>
            <a:ext cx="3263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35" dirty="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300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2994789"/>
            <a:ext cx="175329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4" dirty="0">
                <a:latin typeface="Palatino Linotype"/>
                <a:cs typeface="Palatino Linotype"/>
              </a:rPr>
              <a:t>JPA</a:t>
            </a:r>
            <a:r>
              <a:rPr sz="4250" spc="-229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Entity </a:t>
            </a:r>
            <a:r>
              <a:rPr sz="4250" spc="20" dirty="0">
                <a:latin typeface="Palatino Linotype"/>
                <a:cs typeface="Palatino Linotype"/>
              </a:rPr>
              <a:t>Manager</a:t>
            </a:r>
            <a:r>
              <a:rPr sz="4250" spc="10" dirty="0">
                <a:latin typeface="Palatino Linotype"/>
                <a:cs typeface="Palatino Linotype"/>
              </a:rPr>
              <a:t> is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main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component </a:t>
            </a:r>
            <a:r>
              <a:rPr sz="4250" spc="10" dirty="0">
                <a:latin typeface="Palatino Linotype"/>
                <a:cs typeface="Palatino Linotype"/>
              </a:rPr>
              <a:t>for </a:t>
            </a:r>
            <a:r>
              <a:rPr sz="4250" spc="80" dirty="0">
                <a:latin typeface="Palatino Linotype"/>
                <a:cs typeface="Palatino Linotype"/>
              </a:rPr>
              <a:t>saving/retrieving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entities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6442" y="6153854"/>
            <a:ext cx="1659310" cy="16593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982452" y="6101856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60" h="1763395">
                <a:moveTo>
                  <a:pt x="2132657" y="0"/>
                </a:moveTo>
                <a:lnTo>
                  <a:pt x="264505" y="0"/>
                </a:lnTo>
                <a:lnTo>
                  <a:pt x="216960" y="4261"/>
                </a:lnTo>
                <a:lnTo>
                  <a:pt x="172211" y="16548"/>
                </a:lnTo>
                <a:lnTo>
                  <a:pt x="131005" y="36112"/>
                </a:lnTo>
                <a:lnTo>
                  <a:pt x="94088" y="62208"/>
                </a:lnTo>
                <a:lnTo>
                  <a:pt x="62209" y="94087"/>
                </a:lnTo>
                <a:lnTo>
                  <a:pt x="36113" y="131002"/>
                </a:lnTo>
                <a:lnTo>
                  <a:pt x="16548" y="172206"/>
                </a:lnTo>
                <a:lnTo>
                  <a:pt x="4261" y="216953"/>
                </a:lnTo>
                <a:lnTo>
                  <a:pt x="0" y="264494"/>
                </a:lnTo>
                <a:lnTo>
                  <a:pt x="0" y="1498813"/>
                </a:lnTo>
                <a:lnTo>
                  <a:pt x="4261" y="1546357"/>
                </a:lnTo>
                <a:lnTo>
                  <a:pt x="16548" y="1591106"/>
                </a:lnTo>
                <a:lnTo>
                  <a:pt x="36113" y="1632312"/>
                </a:lnTo>
                <a:lnTo>
                  <a:pt x="62209" y="1669229"/>
                </a:lnTo>
                <a:lnTo>
                  <a:pt x="94088" y="1701108"/>
                </a:lnTo>
                <a:lnTo>
                  <a:pt x="131005" y="1727204"/>
                </a:lnTo>
                <a:lnTo>
                  <a:pt x="172211" y="1746769"/>
                </a:lnTo>
                <a:lnTo>
                  <a:pt x="216960" y="1759056"/>
                </a:lnTo>
                <a:lnTo>
                  <a:pt x="264505" y="1763318"/>
                </a:lnTo>
                <a:lnTo>
                  <a:pt x="2132657" y="1763318"/>
                </a:lnTo>
                <a:lnTo>
                  <a:pt x="2180201" y="1759056"/>
                </a:lnTo>
                <a:lnTo>
                  <a:pt x="2224950" y="1746769"/>
                </a:lnTo>
                <a:lnTo>
                  <a:pt x="2266157" y="1727204"/>
                </a:lnTo>
                <a:lnTo>
                  <a:pt x="2303073" y="1701108"/>
                </a:lnTo>
                <a:lnTo>
                  <a:pt x="2334953" y="1669229"/>
                </a:lnTo>
                <a:lnTo>
                  <a:pt x="2361049" y="1632312"/>
                </a:lnTo>
                <a:lnTo>
                  <a:pt x="2380614" y="1591106"/>
                </a:lnTo>
                <a:lnTo>
                  <a:pt x="2392900" y="1546357"/>
                </a:lnTo>
                <a:lnTo>
                  <a:pt x="2397162" y="1498813"/>
                </a:lnTo>
                <a:lnTo>
                  <a:pt x="2397162" y="264494"/>
                </a:lnTo>
                <a:lnTo>
                  <a:pt x="2392900" y="216953"/>
                </a:lnTo>
                <a:lnTo>
                  <a:pt x="2380614" y="172206"/>
                </a:lnTo>
                <a:lnTo>
                  <a:pt x="2361049" y="131002"/>
                </a:lnTo>
                <a:lnTo>
                  <a:pt x="2334953" y="94087"/>
                </a:lnTo>
                <a:lnTo>
                  <a:pt x="2303073" y="62208"/>
                </a:lnTo>
                <a:lnTo>
                  <a:pt x="2266157" y="36112"/>
                </a:lnTo>
                <a:lnTo>
                  <a:pt x="2224950" y="16548"/>
                </a:lnTo>
                <a:lnTo>
                  <a:pt x="2180201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47403" y="6491290"/>
            <a:ext cx="1467485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2895" marR="5080" indent="-290830">
              <a:lnSpc>
                <a:spcPts val="3629"/>
              </a:lnSpc>
              <a:spcBef>
                <a:spcPts val="225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ent  DAO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2777" y="6859080"/>
            <a:ext cx="2026863" cy="24912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21742" y="5494661"/>
            <a:ext cx="31426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latin typeface="Arial"/>
                <a:cs typeface="Arial"/>
              </a:rPr>
              <a:t>Data</a:t>
            </a:r>
            <a:r>
              <a:rPr sz="2600" b="1" spc="-120" dirty="0"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Access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spc="15" dirty="0"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1862" y="6101856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59" h="1763395">
                <a:moveTo>
                  <a:pt x="2132657" y="0"/>
                </a:moveTo>
                <a:lnTo>
                  <a:pt x="264505" y="0"/>
                </a:lnTo>
                <a:lnTo>
                  <a:pt x="216960" y="4261"/>
                </a:lnTo>
                <a:lnTo>
                  <a:pt x="172211" y="16548"/>
                </a:lnTo>
                <a:lnTo>
                  <a:pt x="131005" y="36112"/>
                </a:lnTo>
                <a:lnTo>
                  <a:pt x="94088" y="62208"/>
                </a:lnTo>
                <a:lnTo>
                  <a:pt x="62209" y="94087"/>
                </a:lnTo>
                <a:lnTo>
                  <a:pt x="36113" y="131002"/>
                </a:lnTo>
                <a:lnTo>
                  <a:pt x="16548" y="172206"/>
                </a:lnTo>
                <a:lnTo>
                  <a:pt x="4261" y="216953"/>
                </a:lnTo>
                <a:lnTo>
                  <a:pt x="0" y="264494"/>
                </a:lnTo>
                <a:lnTo>
                  <a:pt x="0" y="1498813"/>
                </a:lnTo>
                <a:lnTo>
                  <a:pt x="4261" y="1546357"/>
                </a:lnTo>
                <a:lnTo>
                  <a:pt x="16548" y="1591106"/>
                </a:lnTo>
                <a:lnTo>
                  <a:pt x="36113" y="1632312"/>
                </a:lnTo>
                <a:lnTo>
                  <a:pt x="62209" y="1669229"/>
                </a:lnTo>
                <a:lnTo>
                  <a:pt x="94088" y="1701108"/>
                </a:lnTo>
                <a:lnTo>
                  <a:pt x="131005" y="1727204"/>
                </a:lnTo>
                <a:lnTo>
                  <a:pt x="172211" y="1746769"/>
                </a:lnTo>
                <a:lnTo>
                  <a:pt x="216960" y="1759056"/>
                </a:lnTo>
                <a:lnTo>
                  <a:pt x="264505" y="1763318"/>
                </a:lnTo>
                <a:lnTo>
                  <a:pt x="2132657" y="1763318"/>
                </a:lnTo>
                <a:lnTo>
                  <a:pt x="2180201" y="1759056"/>
                </a:lnTo>
                <a:lnTo>
                  <a:pt x="2224950" y="1746769"/>
                </a:lnTo>
                <a:lnTo>
                  <a:pt x="2266157" y="1727204"/>
                </a:lnTo>
                <a:lnTo>
                  <a:pt x="2303073" y="1701108"/>
                </a:lnTo>
                <a:lnTo>
                  <a:pt x="2334953" y="1669229"/>
                </a:lnTo>
                <a:lnTo>
                  <a:pt x="2361049" y="1632312"/>
                </a:lnTo>
                <a:lnTo>
                  <a:pt x="2380614" y="1591106"/>
                </a:lnTo>
                <a:lnTo>
                  <a:pt x="2392900" y="1546357"/>
                </a:lnTo>
                <a:lnTo>
                  <a:pt x="2397162" y="1498813"/>
                </a:lnTo>
                <a:lnTo>
                  <a:pt x="2397162" y="264494"/>
                </a:lnTo>
                <a:lnTo>
                  <a:pt x="2392900" y="216953"/>
                </a:lnTo>
                <a:lnTo>
                  <a:pt x="2380614" y="172206"/>
                </a:lnTo>
                <a:lnTo>
                  <a:pt x="2361049" y="131002"/>
                </a:lnTo>
                <a:lnTo>
                  <a:pt x="2334953" y="94087"/>
                </a:lnTo>
                <a:lnTo>
                  <a:pt x="2303073" y="62208"/>
                </a:lnTo>
                <a:lnTo>
                  <a:pt x="2266157" y="36112"/>
                </a:lnTo>
                <a:lnTo>
                  <a:pt x="2224950" y="16548"/>
                </a:lnTo>
                <a:lnTo>
                  <a:pt x="2180201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4D7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01156" y="6491290"/>
            <a:ext cx="1619250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58445">
              <a:lnSpc>
                <a:spcPts val="3629"/>
              </a:lnSpc>
              <a:spcBef>
                <a:spcPts val="225"/>
              </a:spcBef>
            </a:pP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Entity 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 Ma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1275" y="6859080"/>
            <a:ext cx="2026829" cy="2491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63971" y="6859080"/>
            <a:ext cx="2026912" cy="24913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1782154" y="6109405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59" h="1763395">
                <a:moveTo>
                  <a:pt x="2132657" y="0"/>
                </a:moveTo>
                <a:lnTo>
                  <a:pt x="264494" y="0"/>
                </a:lnTo>
                <a:lnTo>
                  <a:pt x="216950" y="4261"/>
                </a:lnTo>
                <a:lnTo>
                  <a:pt x="172202" y="16547"/>
                </a:lnTo>
                <a:lnTo>
                  <a:pt x="130997" y="36111"/>
                </a:lnTo>
                <a:lnTo>
                  <a:pt x="94082" y="62206"/>
                </a:lnTo>
                <a:lnTo>
                  <a:pt x="62204" y="94084"/>
                </a:lnTo>
                <a:lnTo>
                  <a:pt x="36110" y="131000"/>
                </a:lnTo>
                <a:lnTo>
                  <a:pt x="16547" y="172205"/>
                </a:lnTo>
                <a:lnTo>
                  <a:pt x="4261" y="216953"/>
                </a:lnTo>
                <a:lnTo>
                  <a:pt x="0" y="264496"/>
                </a:lnTo>
                <a:lnTo>
                  <a:pt x="0" y="1498813"/>
                </a:lnTo>
                <a:lnTo>
                  <a:pt x="4261" y="1546357"/>
                </a:lnTo>
                <a:lnTo>
                  <a:pt x="16547" y="1591104"/>
                </a:lnTo>
                <a:lnTo>
                  <a:pt x="36110" y="1632309"/>
                </a:lnTo>
                <a:lnTo>
                  <a:pt x="62204" y="1669224"/>
                </a:lnTo>
                <a:lnTo>
                  <a:pt x="94082" y="1701102"/>
                </a:lnTo>
                <a:lnTo>
                  <a:pt x="130997" y="1727196"/>
                </a:lnTo>
                <a:lnTo>
                  <a:pt x="172202" y="1746760"/>
                </a:lnTo>
                <a:lnTo>
                  <a:pt x="216950" y="1759046"/>
                </a:lnTo>
                <a:lnTo>
                  <a:pt x="264494" y="1763307"/>
                </a:lnTo>
                <a:lnTo>
                  <a:pt x="2132657" y="1763307"/>
                </a:lnTo>
                <a:lnTo>
                  <a:pt x="2180201" y="1759046"/>
                </a:lnTo>
                <a:lnTo>
                  <a:pt x="2224949" y="1746760"/>
                </a:lnTo>
                <a:lnTo>
                  <a:pt x="2266154" y="1727196"/>
                </a:lnTo>
                <a:lnTo>
                  <a:pt x="2303069" y="1701102"/>
                </a:lnTo>
                <a:lnTo>
                  <a:pt x="2334947" y="1669224"/>
                </a:lnTo>
                <a:lnTo>
                  <a:pt x="2361041" y="1632309"/>
                </a:lnTo>
                <a:lnTo>
                  <a:pt x="2380605" y="1591104"/>
                </a:lnTo>
                <a:lnTo>
                  <a:pt x="2392890" y="1546357"/>
                </a:lnTo>
                <a:lnTo>
                  <a:pt x="2397152" y="1498813"/>
                </a:lnTo>
                <a:lnTo>
                  <a:pt x="2397152" y="264496"/>
                </a:lnTo>
                <a:lnTo>
                  <a:pt x="2392890" y="216953"/>
                </a:lnTo>
                <a:lnTo>
                  <a:pt x="2380605" y="172205"/>
                </a:lnTo>
                <a:lnTo>
                  <a:pt x="2361041" y="131000"/>
                </a:lnTo>
                <a:lnTo>
                  <a:pt x="2334947" y="94084"/>
                </a:lnTo>
                <a:lnTo>
                  <a:pt x="2303069" y="62206"/>
                </a:lnTo>
                <a:lnTo>
                  <a:pt x="2266154" y="36111"/>
                </a:lnTo>
                <a:lnTo>
                  <a:pt x="2224949" y="16547"/>
                </a:lnTo>
                <a:lnTo>
                  <a:pt x="2180201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A53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774345" y="6729649"/>
            <a:ext cx="41338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5482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80" dirty="0">
                <a:latin typeface="Cambria"/>
                <a:cs typeface="Cambria"/>
              </a:rPr>
              <a:t>JPA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40" dirty="0">
                <a:latin typeface="Cambria"/>
                <a:cs typeface="Cambria"/>
              </a:rPr>
              <a:t>Entity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-80" dirty="0">
                <a:latin typeface="Cambria"/>
                <a:cs typeface="Cambria"/>
              </a:rPr>
              <a:t>Manager</a:t>
            </a:r>
            <a:endParaRPr sz="65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6279" y="7209696"/>
            <a:ext cx="1659310" cy="16593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52384" y="7157697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60" h="1763395">
                <a:moveTo>
                  <a:pt x="2132657" y="0"/>
                </a:moveTo>
                <a:lnTo>
                  <a:pt x="264494" y="0"/>
                </a:lnTo>
                <a:lnTo>
                  <a:pt x="216950" y="4261"/>
                </a:lnTo>
                <a:lnTo>
                  <a:pt x="172202" y="16548"/>
                </a:lnTo>
                <a:lnTo>
                  <a:pt x="130997" y="36113"/>
                </a:lnTo>
                <a:lnTo>
                  <a:pt x="94082" y="62209"/>
                </a:lnTo>
                <a:lnTo>
                  <a:pt x="62204" y="94088"/>
                </a:lnTo>
                <a:lnTo>
                  <a:pt x="36110" y="131005"/>
                </a:lnTo>
                <a:lnTo>
                  <a:pt x="16547" y="172211"/>
                </a:lnTo>
                <a:lnTo>
                  <a:pt x="4261" y="216960"/>
                </a:lnTo>
                <a:lnTo>
                  <a:pt x="0" y="264505"/>
                </a:lnTo>
                <a:lnTo>
                  <a:pt x="0" y="1498813"/>
                </a:lnTo>
                <a:lnTo>
                  <a:pt x="4261" y="1546357"/>
                </a:lnTo>
                <a:lnTo>
                  <a:pt x="16547" y="1591106"/>
                </a:lnTo>
                <a:lnTo>
                  <a:pt x="36110" y="1632312"/>
                </a:lnTo>
                <a:lnTo>
                  <a:pt x="62204" y="1669229"/>
                </a:lnTo>
                <a:lnTo>
                  <a:pt x="94082" y="1701108"/>
                </a:lnTo>
                <a:lnTo>
                  <a:pt x="130997" y="1727204"/>
                </a:lnTo>
                <a:lnTo>
                  <a:pt x="172202" y="1746769"/>
                </a:lnTo>
                <a:lnTo>
                  <a:pt x="216950" y="1759056"/>
                </a:lnTo>
                <a:lnTo>
                  <a:pt x="264494" y="1763318"/>
                </a:lnTo>
                <a:lnTo>
                  <a:pt x="2132657" y="1763318"/>
                </a:lnTo>
                <a:lnTo>
                  <a:pt x="2180198" y="1759056"/>
                </a:lnTo>
                <a:lnTo>
                  <a:pt x="2224945" y="1746769"/>
                </a:lnTo>
                <a:lnTo>
                  <a:pt x="2266149" y="1727204"/>
                </a:lnTo>
                <a:lnTo>
                  <a:pt x="2303064" y="1701108"/>
                </a:lnTo>
                <a:lnTo>
                  <a:pt x="2334943" y="1669229"/>
                </a:lnTo>
                <a:lnTo>
                  <a:pt x="2361039" y="1632312"/>
                </a:lnTo>
                <a:lnTo>
                  <a:pt x="2380603" y="1591106"/>
                </a:lnTo>
                <a:lnTo>
                  <a:pt x="2392890" y="1546357"/>
                </a:lnTo>
                <a:lnTo>
                  <a:pt x="2397152" y="1498813"/>
                </a:lnTo>
                <a:lnTo>
                  <a:pt x="2397152" y="264505"/>
                </a:lnTo>
                <a:lnTo>
                  <a:pt x="2392890" y="216960"/>
                </a:lnTo>
                <a:lnTo>
                  <a:pt x="2380603" y="172211"/>
                </a:lnTo>
                <a:lnTo>
                  <a:pt x="2361039" y="131005"/>
                </a:lnTo>
                <a:lnTo>
                  <a:pt x="2334943" y="94088"/>
                </a:lnTo>
                <a:lnTo>
                  <a:pt x="2303064" y="62209"/>
                </a:lnTo>
                <a:lnTo>
                  <a:pt x="2266149" y="36113"/>
                </a:lnTo>
                <a:lnTo>
                  <a:pt x="2224945" y="16548"/>
                </a:lnTo>
                <a:lnTo>
                  <a:pt x="2180198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7324" y="7547133"/>
            <a:ext cx="1467485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2895" marR="5080" indent="-290830">
              <a:lnSpc>
                <a:spcPts val="3629"/>
              </a:lnSpc>
              <a:spcBef>
                <a:spcPts val="225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ent  DAO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2700" y="7914922"/>
            <a:ext cx="2026874" cy="24913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3014" y="1842458"/>
            <a:ext cx="15748000" cy="5135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5455" indent="-453390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64820" algn="l"/>
                <a:tab pos="466090" algn="l"/>
              </a:tabLst>
            </a:pPr>
            <a:r>
              <a:rPr sz="3350" spc="20" dirty="0">
                <a:latin typeface="Palatino Linotype"/>
                <a:cs typeface="Palatino Linotype"/>
              </a:rPr>
              <a:t>Ou</a:t>
            </a:r>
            <a:r>
              <a:rPr sz="3350" spc="10" dirty="0">
                <a:latin typeface="Palatino Linotype"/>
                <a:cs typeface="Palatino Linotype"/>
              </a:rPr>
              <a:t>r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J</a:t>
            </a:r>
            <a:r>
              <a:rPr sz="3350" spc="-295" dirty="0">
                <a:latin typeface="Palatino Linotype"/>
                <a:cs typeface="Palatino Linotype"/>
              </a:rPr>
              <a:t>P</a:t>
            </a:r>
            <a:r>
              <a:rPr sz="3350" spc="25" dirty="0">
                <a:latin typeface="Palatino Linotype"/>
                <a:cs typeface="Palatino Linotype"/>
              </a:rPr>
              <a:t>A</a:t>
            </a:r>
            <a:r>
              <a:rPr sz="3350" spc="-18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En</a:t>
            </a:r>
            <a:r>
              <a:rPr sz="3350" spc="10" dirty="0">
                <a:latin typeface="Palatino Linotype"/>
                <a:cs typeface="Palatino Linotype"/>
              </a:rPr>
              <a:t>t</a:t>
            </a:r>
            <a:r>
              <a:rPr sz="3350" spc="5" dirty="0">
                <a:latin typeface="Palatino Linotype"/>
                <a:cs typeface="Palatino Linotype"/>
              </a:rPr>
              <a:t>i</a:t>
            </a:r>
            <a:r>
              <a:rPr sz="3350" spc="15" dirty="0">
                <a:latin typeface="Palatino Linotype"/>
                <a:cs typeface="Palatino Linotype"/>
              </a:rPr>
              <a:t>ty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Manager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need</a:t>
            </a:r>
            <a:r>
              <a:rPr sz="3350" spc="15" dirty="0">
                <a:latin typeface="Palatino Linotype"/>
                <a:cs typeface="Palatino Linotype"/>
              </a:rPr>
              <a:t>s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a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D</a:t>
            </a:r>
            <a:r>
              <a:rPr sz="3350" spc="15" dirty="0">
                <a:latin typeface="Palatino Linotype"/>
                <a:cs typeface="Palatino Linotype"/>
              </a:rPr>
              <a:t>ata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Sou</a:t>
            </a:r>
            <a:r>
              <a:rPr sz="3350" spc="-50" dirty="0">
                <a:latin typeface="Palatino Linotype"/>
                <a:cs typeface="Palatino Linotype"/>
              </a:rPr>
              <a:t>r</a:t>
            </a:r>
            <a:r>
              <a:rPr sz="3350" spc="10" dirty="0">
                <a:latin typeface="Palatino Linotype"/>
                <a:cs typeface="Palatino Linotype"/>
              </a:rPr>
              <a:t>c</a:t>
            </a:r>
            <a:r>
              <a:rPr sz="3350" spc="15" dirty="0">
                <a:latin typeface="Palatino Linotype"/>
                <a:cs typeface="Palatino Linotype"/>
              </a:rPr>
              <a:t>e</a:t>
            </a:r>
            <a:endParaRPr sz="3350">
              <a:latin typeface="Palatino Linotype"/>
              <a:cs typeface="Palatino Linotype"/>
            </a:endParaRPr>
          </a:p>
          <a:p>
            <a:pPr marL="465455" indent="-453390">
              <a:lnSpc>
                <a:spcPct val="100000"/>
              </a:lnSpc>
              <a:spcBef>
                <a:spcPts val="3170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64820" algn="l"/>
                <a:tab pos="466090" algn="l"/>
              </a:tabLst>
            </a:pPr>
            <a:r>
              <a:rPr sz="3350" spc="15" dirty="0">
                <a:latin typeface="Palatino Linotype"/>
                <a:cs typeface="Palatino Linotype"/>
              </a:rPr>
              <a:t>The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Data</a:t>
            </a:r>
            <a:r>
              <a:rPr sz="3350" spc="5" dirty="0">
                <a:latin typeface="Palatino Linotype"/>
                <a:cs typeface="Palatino Linotype"/>
              </a:rPr>
              <a:t> Source defines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database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connection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info</a:t>
            </a:r>
            <a:endParaRPr sz="3350">
              <a:latin typeface="Palatino Linotype"/>
              <a:cs typeface="Palatino Linotype"/>
            </a:endParaRPr>
          </a:p>
          <a:p>
            <a:pPr marL="465455" indent="-453390">
              <a:lnSpc>
                <a:spcPct val="100000"/>
              </a:lnSpc>
              <a:spcBef>
                <a:spcPts val="3165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64820" algn="l"/>
                <a:tab pos="466090" algn="l"/>
              </a:tabLst>
            </a:pPr>
            <a:r>
              <a:rPr sz="3350" spc="-85" dirty="0">
                <a:latin typeface="Palatino Linotype"/>
                <a:cs typeface="Palatino Linotype"/>
              </a:rPr>
              <a:t>JPA</a:t>
            </a:r>
            <a:r>
              <a:rPr sz="3350" spc="-180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Entity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Manager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and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Data</a:t>
            </a:r>
            <a:r>
              <a:rPr sz="3350" spc="5" dirty="0">
                <a:latin typeface="Palatino Linotype"/>
                <a:cs typeface="Palatino Linotype"/>
              </a:rPr>
              <a:t> Source </a:t>
            </a:r>
            <a:r>
              <a:rPr sz="3350" spc="-5" dirty="0">
                <a:latin typeface="Palatino Linotype"/>
                <a:cs typeface="Palatino Linotype"/>
              </a:rPr>
              <a:t>are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automatically</a:t>
            </a:r>
            <a:r>
              <a:rPr sz="3350" spc="5" dirty="0">
                <a:latin typeface="Palatino Linotype"/>
                <a:cs typeface="Palatino Linotype"/>
              </a:rPr>
              <a:t> created </a:t>
            </a:r>
            <a:r>
              <a:rPr sz="3350" spc="15" dirty="0">
                <a:latin typeface="Palatino Linotype"/>
                <a:cs typeface="Palatino Linotype"/>
              </a:rPr>
              <a:t>by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Spring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Boot</a:t>
            </a:r>
            <a:endParaRPr sz="3350">
              <a:latin typeface="Palatino Linotype"/>
              <a:cs typeface="Palatino Linotype"/>
            </a:endParaRPr>
          </a:p>
          <a:p>
            <a:pPr marL="883919" lvl="1" indent="-453390">
              <a:lnSpc>
                <a:spcPct val="100000"/>
              </a:lnSpc>
              <a:spcBef>
                <a:spcPts val="3170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883919" algn="l"/>
                <a:tab pos="884555" algn="l"/>
              </a:tabLst>
            </a:pPr>
            <a:r>
              <a:rPr sz="3350" spc="15" dirty="0">
                <a:latin typeface="Palatino Linotype"/>
                <a:cs typeface="Palatino Linotype"/>
              </a:rPr>
              <a:t>Based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on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the </a:t>
            </a:r>
            <a:r>
              <a:rPr sz="3350" spc="-5" dirty="0">
                <a:latin typeface="Palatino Linotype"/>
                <a:cs typeface="Palatino Linotype"/>
              </a:rPr>
              <a:t>file:</a:t>
            </a:r>
            <a:r>
              <a:rPr sz="3350" spc="10" dirty="0">
                <a:latin typeface="Palatino Linotype"/>
                <a:cs typeface="Palatino Linotype"/>
              </a:rPr>
              <a:t> application.properties </a:t>
            </a:r>
            <a:r>
              <a:rPr sz="3350" spc="15" dirty="0">
                <a:latin typeface="Palatino Linotype"/>
                <a:cs typeface="Palatino Linotype"/>
              </a:rPr>
              <a:t>(JDBC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URL,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user</a:t>
            </a:r>
            <a:r>
              <a:rPr sz="3350" spc="10" dirty="0">
                <a:latin typeface="Palatino Linotype"/>
                <a:cs typeface="Palatino Linotype"/>
              </a:rPr>
              <a:t> id, </a:t>
            </a:r>
            <a:r>
              <a:rPr sz="3350" spc="5" dirty="0">
                <a:latin typeface="Palatino Linotype"/>
                <a:cs typeface="Palatino Linotype"/>
              </a:rPr>
              <a:t>password,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etc</a:t>
            </a:r>
            <a:r>
              <a:rPr sz="3350" spc="10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…)</a:t>
            </a:r>
            <a:endParaRPr sz="3350">
              <a:latin typeface="Palatino Linotype"/>
              <a:cs typeface="Palatino Linotype"/>
            </a:endParaRPr>
          </a:p>
          <a:p>
            <a:pPr marL="465455" indent="-453390">
              <a:lnSpc>
                <a:spcPct val="100000"/>
              </a:lnSpc>
              <a:spcBef>
                <a:spcPts val="3165"/>
              </a:spcBef>
              <a:buClr>
                <a:srgbClr val="5C86B9"/>
              </a:buClr>
              <a:buSzPct val="70149"/>
              <a:buFont typeface="Arial MT"/>
              <a:buChar char="•"/>
              <a:tabLst>
                <a:tab pos="464820" algn="l"/>
                <a:tab pos="466090" algn="l"/>
              </a:tabLst>
            </a:pPr>
            <a:r>
              <a:rPr sz="3350" spc="-135" dirty="0">
                <a:latin typeface="Palatino Linotype"/>
                <a:cs typeface="Palatino Linotype"/>
              </a:rPr>
              <a:t>We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can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75" dirty="0">
                <a:latin typeface="Palatino Linotype"/>
                <a:cs typeface="Palatino Linotype"/>
              </a:rPr>
              <a:t>autowire/inject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the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-85" dirty="0">
                <a:latin typeface="Palatino Linotype"/>
                <a:cs typeface="Palatino Linotype"/>
              </a:rPr>
              <a:t>JPA</a:t>
            </a:r>
            <a:r>
              <a:rPr sz="3350" spc="-180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Entity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0" dirty="0">
                <a:latin typeface="Palatino Linotype"/>
                <a:cs typeface="Palatino Linotype"/>
              </a:rPr>
              <a:t>Manager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into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our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Student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5" dirty="0">
                <a:latin typeface="Palatino Linotype"/>
                <a:cs typeface="Palatino Linotype"/>
              </a:rPr>
              <a:t>DAO</a:t>
            </a:r>
            <a:endParaRPr sz="3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Palatino Linotype"/>
              <a:cs typeface="Palatino Linotype"/>
            </a:endParaRPr>
          </a:p>
          <a:p>
            <a:pPr marL="821055">
              <a:lnSpc>
                <a:spcPct val="100000"/>
              </a:lnSpc>
              <a:spcBef>
                <a:spcPts val="5"/>
              </a:spcBef>
            </a:pPr>
            <a:r>
              <a:rPr sz="2600" b="1" spc="20" dirty="0">
                <a:latin typeface="Arial"/>
                <a:cs typeface="Arial"/>
              </a:rPr>
              <a:t>Data</a:t>
            </a:r>
            <a:r>
              <a:rPr sz="2600" b="1" spc="-110" dirty="0"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Access</a:t>
            </a:r>
            <a:r>
              <a:rPr sz="2600" b="1" spc="-15" dirty="0">
                <a:latin typeface="Arial"/>
                <a:cs typeface="Arial"/>
              </a:rPr>
              <a:t> </a:t>
            </a:r>
            <a:r>
              <a:rPr sz="2600" b="1" spc="15" dirty="0"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1794" y="7157697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59" h="1763395">
                <a:moveTo>
                  <a:pt x="2132657" y="0"/>
                </a:moveTo>
                <a:lnTo>
                  <a:pt x="264494" y="0"/>
                </a:lnTo>
                <a:lnTo>
                  <a:pt x="216950" y="4261"/>
                </a:lnTo>
                <a:lnTo>
                  <a:pt x="172202" y="16548"/>
                </a:lnTo>
                <a:lnTo>
                  <a:pt x="130997" y="36113"/>
                </a:lnTo>
                <a:lnTo>
                  <a:pt x="94082" y="62209"/>
                </a:lnTo>
                <a:lnTo>
                  <a:pt x="62204" y="94088"/>
                </a:lnTo>
                <a:lnTo>
                  <a:pt x="36110" y="131005"/>
                </a:lnTo>
                <a:lnTo>
                  <a:pt x="16547" y="172211"/>
                </a:lnTo>
                <a:lnTo>
                  <a:pt x="4261" y="216960"/>
                </a:lnTo>
                <a:lnTo>
                  <a:pt x="0" y="264505"/>
                </a:lnTo>
                <a:lnTo>
                  <a:pt x="0" y="1498813"/>
                </a:lnTo>
                <a:lnTo>
                  <a:pt x="4261" y="1546357"/>
                </a:lnTo>
                <a:lnTo>
                  <a:pt x="16547" y="1591106"/>
                </a:lnTo>
                <a:lnTo>
                  <a:pt x="36110" y="1632312"/>
                </a:lnTo>
                <a:lnTo>
                  <a:pt x="62204" y="1669229"/>
                </a:lnTo>
                <a:lnTo>
                  <a:pt x="94082" y="1701108"/>
                </a:lnTo>
                <a:lnTo>
                  <a:pt x="130997" y="1727204"/>
                </a:lnTo>
                <a:lnTo>
                  <a:pt x="172202" y="1746769"/>
                </a:lnTo>
                <a:lnTo>
                  <a:pt x="216950" y="1759056"/>
                </a:lnTo>
                <a:lnTo>
                  <a:pt x="264494" y="1763318"/>
                </a:lnTo>
                <a:lnTo>
                  <a:pt x="2132657" y="1763318"/>
                </a:lnTo>
                <a:lnTo>
                  <a:pt x="2180198" y="1759056"/>
                </a:lnTo>
                <a:lnTo>
                  <a:pt x="2224945" y="1746769"/>
                </a:lnTo>
                <a:lnTo>
                  <a:pt x="2266149" y="1727204"/>
                </a:lnTo>
                <a:lnTo>
                  <a:pt x="2303064" y="1701108"/>
                </a:lnTo>
                <a:lnTo>
                  <a:pt x="2334943" y="1669229"/>
                </a:lnTo>
                <a:lnTo>
                  <a:pt x="2361039" y="1632312"/>
                </a:lnTo>
                <a:lnTo>
                  <a:pt x="2380603" y="1591106"/>
                </a:lnTo>
                <a:lnTo>
                  <a:pt x="2392890" y="1546357"/>
                </a:lnTo>
                <a:lnTo>
                  <a:pt x="2397152" y="1498813"/>
                </a:lnTo>
                <a:lnTo>
                  <a:pt x="2397152" y="264505"/>
                </a:lnTo>
                <a:lnTo>
                  <a:pt x="2392890" y="216960"/>
                </a:lnTo>
                <a:lnTo>
                  <a:pt x="2380603" y="172211"/>
                </a:lnTo>
                <a:lnTo>
                  <a:pt x="2361039" y="131005"/>
                </a:lnTo>
                <a:lnTo>
                  <a:pt x="2334943" y="94088"/>
                </a:lnTo>
                <a:lnTo>
                  <a:pt x="2303064" y="62209"/>
                </a:lnTo>
                <a:lnTo>
                  <a:pt x="2266149" y="36113"/>
                </a:lnTo>
                <a:lnTo>
                  <a:pt x="2224945" y="16548"/>
                </a:lnTo>
                <a:lnTo>
                  <a:pt x="2180198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4D7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71078" y="7547133"/>
            <a:ext cx="1619250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58445">
              <a:lnSpc>
                <a:spcPts val="3629"/>
              </a:lnSpc>
              <a:spcBef>
                <a:spcPts val="225"/>
              </a:spcBef>
            </a:pP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Entity 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 Ma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31672" y="7157697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59" h="1763395">
                <a:moveTo>
                  <a:pt x="2132657" y="0"/>
                </a:moveTo>
                <a:lnTo>
                  <a:pt x="264494" y="0"/>
                </a:lnTo>
                <a:lnTo>
                  <a:pt x="216950" y="4261"/>
                </a:lnTo>
                <a:lnTo>
                  <a:pt x="172202" y="16547"/>
                </a:lnTo>
                <a:lnTo>
                  <a:pt x="130997" y="36111"/>
                </a:lnTo>
                <a:lnTo>
                  <a:pt x="94082" y="62206"/>
                </a:lnTo>
                <a:lnTo>
                  <a:pt x="62204" y="94084"/>
                </a:lnTo>
                <a:lnTo>
                  <a:pt x="36110" y="130999"/>
                </a:lnTo>
                <a:lnTo>
                  <a:pt x="16547" y="172204"/>
                </a:lnTo>
                <a:lnTo>
                  <a:pt x="4261" y="216952"/>
                </a:lnTo>
                <a:lnTo>
                  <a:pt x="0" y="264496"/>
                </a:lnTo>
                <a:lnTo>
                  <a:pt x="0" y="1498813"/>
                </a:lnTo>
                <a:lnTo>
                  <a:pt x="4261" y="1546357"/>
                </a:lnTo>
                <a:lnTo>
                  <a:pt x="16547" y="1591104"/>
                </a:lnTo>
                <a:lnTo>
                  <a:pt x="36110" y="1632309"/>
                </a:lnTo>
                <a:lnTo>
                  <a:pt x="62204" y="1669224"/>
                </a:lnTo>
                <a:lnTo>
                  <a:pt x="94082" y="1701102"/>
                </a:lnTo>
                <a:lnTo>
                  <a:pt x="130997" y="1727196"/>
                </a:lnTo>
                <a:lnTo>
                  <a:pt x="172202" y="1746760"/>
                </a:lnTo>
                <a:lnTo>
                  <a:pt x="216950" y="1759046"/>
                </a:lnTo>
                <a:lnTo>
                  <a:pt x="264494" y="1763307"/>
                </a:lnTo>
                <a:lnTo>
                  <a:pt x="2132657" y="1763307"/>
                </a:lnTo>
                <a:lnTo>
                  <a:pt x="2180201" y="1759046"/>
                </a:lnTo>
                <a:lnTo>
                  <a:pt x="2224949" y="1746760"/>
                </a:lnTo>
                <a:lnTo>
                  <a:pt x="2266154" y="1727196"/>
                </a:lnTo>
                <a:lnTo>
                  <a:pt x="2303069" y="1701102"/>
                </a:lnTo>
                <a:lnTo>
                  <a:pt x="2334947" y="1669224"/>
                </a:lnTo>
                <a:lnTo>
                  <a:pt x="2361041" y="1632309"/>
                </a:lnTo>
                <a:lnTo>
                  <a:pt x="2380605" y="1591104"/>
                </a:lnTo>
                <a:lnTo>
                  <a:pt x="2392890" y="1546357"/>
                </a:lnTo>
                <a:lnTo>
                  <a:pt x="2397152" y="1498813"/>
                </a:lnTo>
                <a:lnTo>
                  <a:pt x="2397152" y="264496"/>
                </a:lnTo>
                <a:lnTo>
                  <a:pt x="2392890" y="216952"/>
                </a:lnTo>
                <a:lnTo>
                  <a:pt x="2380605" y="172204"/>
                </a:lnTo>
                <a:lnTo>
                  <a:pt x="2361041" y="130999"/>
                </a:lnTo>
                <a:lnTo>
                  <a:pt x="2334947" y="94084"/>
                </a:lnTo>
                <a:lnTo>
                  <a:pt x="2303069" y="62206"/>
                </a:lnTo>
                <a:lnTo>
                  <a:pt x="2266154" y="36111"/>
                </a:lnTo>
                <a:lnTo>
                  <a:pt x="2224949" y="16547"/>
                </a:lnTo>
                <a:lnTo>
                  <a:pt x="2180201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A53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187242" y="7777942"/>
            <a:ext cx="22866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0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31196" y="7914922"/>
            <a:ext cx="2026850" cy="2491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33914" y="7914922"/>
            <a:ext cx="2026912" cy="24912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1606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5" dirty="0">
                <a:latin typeface="Cambria"/>
                <a:cs typeface="Cambria"/>
              </a:rPr>
              <a:t>Student</a:t>
            </a:r>
            <a:r>
              <a:rPr sz="6500" spc="65" dirty="0">
                <a:latin typeface="Cambria"/>
                <a:cs typeface="Cambria"/>
              </a:rPr>
              <a:t> </a:t>
            </a:r>
            <a:r>
              <a:rPr sz="6500" spc="655" dirty="0">
                <a:latin typeface="Cambria"/>
                <a:cs typeface="Cambria"/>
              </a:rPr>
              <a:t>DAO</a:t>
            </a:r>
            <a:endParaRPr sz="65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5345" y="7648908"/>
            <a:ext cx="1659310" cy="16593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911355" y="7596909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60" h="1763395">
                <a:moveTo>
                  <a:pt x="2132657" y="0"/>
                </a:moveTo>
                <a:lnTo>
                  <a:pt x="264494" y="0"/>
                </a:lnTo>
                <a:lnTo>
                  <a:pt x="216953" y="4261"/>
                </a:lnTo>
                <a:lnTo>
                  <a:pt x="172206" y="16547"/>
                </a:lnTo>
                <a:lnTo>
                  <a:pt x="131002" y="36110"/>
                </a:lnTo>
                <a:lnTo>
                  <a:pt x="94087" y="62204"/>
                </a:lnTo>
                <a:lnTo>
                  <a:pt x="62208" y="94082"/>
                </a:lnTo>
                <a:lnTo>
                  <a:pt x="36112" y="130997"/>
                </a:lnTo>
                <a:lnTo>
                  <a:pt x="16548" y="172202"/>
                </a:lnTo>
                <a:lnTo>
                  <a:pt x="4261" y="216950"/>
                </a:lnTo>
                <a:lnTo>
                  <a:pt x="0" y="264494"/>
                </a:lnTo>
                <a:lnTo>
                  <a:pt x="0" y="1498813"/>
                </a:lnTo>
                <a:lnTo>
                  <a:pt x="4261" y="1546357"/>
                </a:lnTo>
                <a:lnTo>
                  <a:pt x="16548" y="1591104"/>
                </a:lnTo>
                <a:lnTo>
                  <a:pt x="36112" y="1632309"/>
                </a:lnTo>
                <a:lnTo>
                  <a:pt x="62208" y="1669224"/>
                </a:lnTo>
                <a:lnTo>
                  <a:pt x="94087" y="1701102"/>
                </a:lnTo>
                <a:lnTo>
                  <a:pt x="131002" y="1727196"/>
                </a:lnTo>
                <a:lnTo>
                  <a:pt x="172206" y="1746760"/>
                </a:lnTo>
                <a:lnTo>
                  <a:pt x="216953" y="1759046"/>
                </a:lnTo>
                <a:lnTo>
                  <a:pt x="264494" y="1763307"/>
                </a:lnTo>
                <a:lnTo>
                  <a:pt x="2132657" y="1763307"/>
                </a:lnTo>
                <a:lnTo>
                  <a:pt x="2180201" y="1759046"/>
                </a:lnTo>
                <a:lnTo>
                  <a:pt x="2224949" y="1746760"/>
                </a:lnTo>
                <a:lnTo>
                  <a:pt x="2266154" y="1727196"/>
                </a:lnTo>
                <a:lnTo>
                  <a:pt x="2303069" y="1701102"/>
                </a:lnTo>
                <a:lnTo>
                  <a:pt x="2334947" y="1669224"/>
                </a:lnTo>
                <a:lnTo>
                  <a:pt x="2361041" y="1632309"/>
                </a:lnTo>
                <a:lnTo>
                  <a:pt x="2380605" y="1591104"/>
                </a:lnTo>
                <a:lnTo>
                  <a:pt x="2392890" y="1546357"/>
                </a:lnTo>
                <a:lnTo>
                  <a:pt x="2397152" y="1498813"/>
                </a:lnTo>
                <a:lnTo>
                  <a:pt x="2397152" y="264494"/>
                </a:lnTo>
                <a:lnTo>
                  <a:pt x="2392890" y="216950"/>
                </a:lnTo>
                <a:lnTo>
                  <a:pt x="2380605" y="172202"/>
                </a:lnTo>
                <a:lnTo>
                  <a:pt x="2361041" y="130997"/>
                </a:lnTo>
                <a:lnTo>
                  <a:pt x="2334947" y="94082"/>
                </a:lnTo>
                <a:lnTo>
                  <a:pt x="2303069" y="62204"/>
                </a:lnTo>
                <a:lnTo>
                  <a:pt x="2266154" y="36110"/>
                </a:lnTo>
                <a:lnTo>
                  <a:pt x="2224949" y="16547"/>
                </a:lnTo>
                <a:lnTo>
                  <a:pt x="2180201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6305" y="7986344"/>
            <a:ext cx="1467485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2895" marR="5080" indent="-290830">
              <a:lnSpc>
                <a:spcPts val="3629"/>
              </a:lnSpc>
              <a:spcBef>
                <a:spcPts val="225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ent  DAO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671" y="8354124"/>
            <a:ext cx="2026873" cy="2491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3014" y="1842531"/>
            <a:ext cx="7580630" cy="55746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14"/>
              </a:spcBef>
              <a:buChar char="•"/>
              <a:tabLst>
                <a:tab pos="425450" algn="l"/>
              </a:tabLst>
            </a:pPr>
            <a:r>
              <a:rPr sz="3500" spc="5" dirty="0">
                <a:latin typeface="Palatino Linotype"/>
                <a:cs typeface="Palatino Linotype"/>
              </a:rPr>
              <a:t>Step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1:</a:t>
            </a:r>
            <a:r>
              <a:rPr sz="3500" spc="-10" dirty="0">
                <a:latin typeface="Palatino Linotype"/>
                <a:cs typeface="Palatino Linotype"/>
              </a:rPr>
              <a:t> Define </a:t>
            </a:r>
            <a:r>
              <a:rPr sz="3500" spc="5" dirty="0">
                <a:latin typeface="Palatino Linotype"/>
                <a:cs typeface="Palatino Linotype"/>
              </a:rPr>
              <a:t>DAO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interface</a:t>
            </a:r>
            <a:endParaRPr sz="35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Char char="•"/>
            </a:pPr>
            <a:endParaRPr sz="3800">
              <a:latin typeface="Palatino Linotype"/>
              <a:cs typeface="Palatino Linotype"/>
            </a:endParaRPr>
          </a:p>
          <a:p>
            <a:pPr marL="424815" indent="-412750">
              <a:lnSpc>
                <a:spcPct val="100000"/>
              </a:lnSpc>
              <a:spcBef>
                <a:spcPts val="2745"/>
              </a:spcBef>
              <a:buChar char="•"/>
              <a:tabLst>
                <a:tab pos="425450" algn="l"/>
              </a:tabLst>
            </a:pPr>
            <a:r>
              <a:rPr sz="3500" spc="5" dirty="0">
                <a:latin typeface="Palatino Linotype"/>
                <a:cs typeface="Palatino Linotype"/>
              </a:rPr>
              <a:t>Step</a:t>
            </a:r>
            <a:r>
              <a:rPr sz="3500" spc="-15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2:</a:t>
            </a:r>
            <a:r>
              <a:rPr sz="3500" spc="-10" dirty="0">
                <a:latin typeface="Palatino Linotype"/>
                <a:cs typeface="Palatino Linotype"/>
              </a:rPr>
              <a:t> Define </a:t>
            </a:r>
            <a:r>
              <a:rPr sz="3500" spc="5" dirty="0">
                <a:latin typeface="Palatino Linotype"/>
                <a:cs typeface="Palatino Linotype"/>
              </a:rPr>
              <a:t>DAO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implementation</a:t>
            </a:r>
            <a:endParaRPr sz="3500">
              <a:latin typeface="Palatino Linotype"/>
              <a:cs typeface="Palatino Linotype"/>
            </a:endParaRPr>
          </a:p>
          <a:p>
            <a:pPr marL="801370" lvl="1" indent="-412750">
              <a:lnSpc>
                <a:spcPct val="100000"/>
              </a:lnSpc>
              <a:spcBef>
                <a:spcPts val="3259"/>
              </a:spcBef>
              <a:buChar char="•"/>
              <a:tabLst>
                <a:tab pos="802005" algn="l"/>
              </a:tabLst>
            </a:pPr>
            <a:r>
              <a:rPr sz="3500" dirty="0">
                <a:latin typeface="Palatino Linotype"/>
                <a:cs typeface="Palatino Linotype"/>
              </a:rPr>
              <a:t>Inject</a:t>
            </a:r>
            <a:r>
              <a:rPr sz="3500" spc="-15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the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entity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manager</a:t>
            </a:r>
            <a:endParaRPr sz="350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Font typeface="Palatino Linotype"/>
              <a:buChar char="•"/>
            </a:pPr>
            <a:endParaRPr sz="3800">
              <a:latin typeface="Palatino Linotype"/>
              <a:cs typeface="Palatino Linotype"/>
            </a:endParaRPr>
          </a:p>
          <a:p>
            <a:pPr marL="424815" indent="-412750">
              <a:lnSpc>
                <a:spcPct val="100000"/>
              </a:lnSpc>
              <a:spcBef>
                <a:spcPts val="2745"/>
              </a:spcBef>
              <a:buChar char="•"/>
              <a:tabLst>
                <a:tab pos="425450" algn="l"/>
              </a:tabLst>
            </a:pPr>
            <a:r>
              <a:rPr sz="3500" spc="5" dirty="0">
                <a:latin typeface="Palatino Linotype"/>
                <a:cs typeface="Palatino Linotype"/>
              </a:rPr>
              <a:t>Step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3: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Update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main</a:t>
            </a:r>
            <a:r>
              <a:rPr sz="3500" spc="-10" dirty="0">
                <a:latin typeface="Palatino Linotype"/>
                <a:cs typeface="Palatino Linotype"/>
              </a:rPr>
              <a:t> </a:t>
            </a:r>
            <a:r>
              <a:rPr sz="3500" spc="5" dirty="0">
                <a:latin typeface="Palatino Linotype"/>
                <a:cs typeface="Palatino Linotype"/>
              </a:rPr>
              <a:t>app</a:t>
            </a:r>
            <a:endParaRPr sz="35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Palatino Linotype"/>
              <a:cs typeface="Palatino Linotype"/>
            </a:endParaRPr>
          </a:p>
          <a:p>
            <a:pPr marL="579755">
              <a:lnSpc>
                <a:spcPct val="100000"/>
              </a:lnSpc>
            </a:pPr>
            <a:r>
              <a:rPr sz="2600" b="1" spc="20" dirty="0">
                <a:latin typeface="Arial"/>
                <a:cs typeface="Arial"/>
              </a:rPr>
              <a:t>Data</a:t>
            </a:r>
            <a:r>
              <a:rPr sz="2600" b="1" spc="-110" dirty="0"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Access</a:t>
            </a:r>
            <a:r>
              <a:rPr sz="2600" b="1" spc="-15" dirty="0">
                <a:latin typeface="Arial"/>
                <a:cs typeface="Arial"/>
              </a:rPr>
              <a:t> </a:t>
            </a:r>
            <a:r>
              <a:rPr sz="2600" b="1" spc="15" dirty="0">
                <a:latin typeface="Arial"/>
                <a:cs typeface="Arial"/>
              </a:rPr>
              <a:t>Object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40765" y="7596909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59" h="1763395">
                <a:moveTo>
                  <a:pt x="2132657" y="0"/>
                </a:moveTo>
                <a:lnTo>
                  <a:pt x="264494" y="0"/>
                </a:lnTo>
                <a:lnTo>
                  <a:pt x="216950" y="4261"/>
                </a:lnTo>
                <a:lnTo>
                  <a:pt x="172202" y="16547"/>
                </a:lnTo>
                <a:lnTo>
                  <a:pt x="130997" y="36110"/>
                </a:lnTo>
                <a:lnTo>
                  <a:pt x="94082" y="62204"/>
                </a:lnTo>
                <a:lnTo>
                  <a:pt x="62204" y="94082"/>
                </a:lnTo>
                <a:lnTo>
                  <a:pt x="36110" y="130997"/>
                </a:lnTo>
                <a:lnTo>
                  <a:pt x="16547" y="172202"/>
                </a:lnTo>
                <a:lnTo>
                  <a:pt x="4261" y="216950"/>
                </a:lnTo>
                <a:lnTo>
                  <a:pt x="0" y="264494"/>
                </a:lnTo>
                <a:lnTo>
                  <a:pt x="0" y="1498813"/>
                </a:lnTo>
                <a:lnTo>
                  <a:pt x="4261" y="1546357"/>
                </a:lnTo>
                <a:lnTo>
                  <a:pt x="16547" y="1591104"/>
                </a:lnTo>
                <a:lnTo>
                  <a:pt x="36110" y="1632309"/>
                </a:lnTo>
                <a:lnTo>
                  <a:pt x="62204" y="1669224"/>
                </a:lnTo>
                <a:lnTo>
                  <a:pt x="94082" y="1701102"/>
                </a:lnTo>
                <a:lnTo>
                  <a:pt x="130997" y="1727196"/>
                </a:lnTo>
                <a:lnTo>
                  <a:pt x="172202" y="1746760"/>
                </a:lnTo>
                <a:lnTo>
                  <a:pt x="216950" y="1759046"/>
                </a:lnTo>
                <a:lnTo>
                  <a:pt x="264494" y="1763307"/>
                </a:lnTo>
                <a:lnTo>
                  <a:pt x="2132657" y="1763307"/>
                </a:lnTo>
                <a:lnTo>
                  <a:pt x="2180201" y="1759046"/>
                </a:lnTo>
                <a:lnTo>
                  <a:pt x="2224949" y="1746760"/>
                </a:lnTo>
                <a:lnTo>
                  <a:pt x="2266154" y="1727196"/>
                </a:lnTo>
                <a:lnTo>
                  <a:pt x="2303069" y="1701102"/>
                </a:lnTo>
                <a:lnTo>
                  <a:pt x="2334947" y="1669224"/>
                </a:lnTo>
                <a:lnTo>
                  <a:pt x="2361041" y="1632309"/>
                </a:lnTo>
                <a:lnTo>
                  <a:pt x="2380605" y="1591104"/>
                </a:lnTo>
                <a:lnTo>
                  <a:pt x="2392890" y="1546357"/>
                </a:lnTo>
                <a:lnTo>
                  <a:pt x="2397152" y="1498813"/>
                </a:lnTo>
                <a:lnTo>
                  <a:pt x="2397152" y="264494"/>
                </a:lnTo>
                <a:lnTo>
                  <a:pt x="2392890" y="216950"/>
                </a:lnTo>
                <a:lnTo>
                  <a:pt x="2380605" y="172202"/>
                </a:lnTo>
                <a:lnTo>
                  <a:pt x="2361041" y="130997"/>
                </a:lnTo>
                <a:lnTo>
                  <a:pt x="2334947" y="94082"/>
                </a:lnTo>
                <a:lnTo>
                  <a:pt x="2303069" y="62204"/>
                </a:lnTo>
                <a:lnTo>
                  <a:pt x="2266154" y="36110"/>
                </a:lnTo>
                <a:lnTo>
                  <a:pt x="2224949" y="16547"/>
                </a:lnTo>
                <a:lnTo>
                  <a:pt x="2180201" y="4261"/>
                </a:lnTo>
                <a:lnTo>
                  <a:pt x="2132657" y="0"/>
                </a:lnTo>
                <a:close/>
              </a:path>
            </a:pathLst>
          </a:custGeom>
          <a:solidFill>
            <a:srgbClr val="4D7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0043" y="7986344"/>
            <a:ext cx="1619250" cy="9512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58445">
              <a:lnSpc>
                <a:spcPts val="3629"/>
              </a:lnSpc>
              <a:spcBef>
                <a:spcPts val="225"/>
              </a:spcBef>
            </a:pP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Entity 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 Ma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90726" y="7596909"/>
            <a:ext cx="2397760" cy="1763395"/>
          </a:xfrm>
          <a:custGeom>
            <a:avLst/>
            <a:gdLst/>
            <a:ahLst/>
            <a:cxnLst/>
            <a:rect l="l" t="t" r="r" b="b"/>
            <a:pathLst>
              <a:path w="2397759" h="1763395">
                <a:moveTo>
                  <a:pt x="2132668" y="0"/>
                </a:moveTo>
                <a:lnTo>
                  <a:pt x="264505" y="0"/>
                </a:lnTo>
                <a:lnTo>
                  <a:pt x="216960" y="4261"/>
                </a:lnTo>
                <a:lnTo>
                  <a:pt x="172211" y="16547"/>
                </a:lnTo>
                <a:lnTo>
                  <a:pt x="131005" y="36111"/>
                </a:lnTo>
                <a:lnTo>
                  <a:pt x="94088" y="62206"/>
                </a:lnTo>
                <a:lnTo>
                  <a:pt x="62209" y="94084"/>
                </a:lnTo>
                <a:lnTo>
                  <a:pt x="36113" y="131000"/>
                </a:lnTo>
                <a:lnTo>
                  <a:pt x="16548" y="172205"/>
                </a:lnTo>
                <a:lnTo>
                  <a:pt x="4261" y="216953"/>
                </a:lnTo>
                <a:lnTo>
                  <a:pt x="0" y="264496"/>
                </a:lnTo>
                <a:lnTo>
                  <a:pt x="0" y="1498813"/>
                </a:lnTo>
                <a:lnTo>
                  <a:pt x="4261" y="1546357"/>
                </a:lnTo>
                <a:lnTo>
                  <a:pt x="16548" y="1591104"/>
                </a:lnTo>
                <a:lnTo>
                  <a:pt x="36113" y="1632309"/>
                </a:lnTo>
                <a:lnTo>
                  <a:pt x="62209" y="1669224"/>
                </a:lnTo>
                <a:lnTo>
                  <a:pt x="94088" y="1701102"/>
                </a:lnTo>
                <a:lnTo>
                  <a:pt x="131005" y="1727196"/>
                </a:lnTo>
                <a:lnTo>
                  <a:pt x="172211" y="1746760"/>
                </a:lnTo>
                <a:lnTo>
                  <a:pt x="216960" y="1759046"/>
                </a:lnTo>
                <a:lnTo>
                  <a:pt x="264505" y="1763307"/>
                </a:lnTo>
                <a:lnTo>
                  <a:pt x="2132668" y="1763307"/>
                </a:lnTo>
                <a:lnTo>
                  <a:pt x="2180209" y="1759046"/>
                </a:lnTo>
                <a:lnTo>
                  <a:pt x="2224955" y="1746760"/>
                </a:lnTo>
                <a:lnTo>
                  <a:pt x="2266160" y="1727196"/>
                </a:lnTo>
                <a:lnTo>
                  <a:pt x="2303075" y="1701102"/>
                </a:lnTo>
                <a:lnTo>
                  <a:pt x="2334954" y="1669224"/>
                </a:lnTo>
                <a:lnTo>
                  <a:pt x="2361049" y="1632309"/>
                </a:lnTo>
                <a:lnTo>
                  <a:pt x="2380614" y="1591104"/>
                </a:lnTo>
                <a:lnTo>
                  <a:pt x="2392901" y="1546357"/>
                </a:lnTo>
                <a:lnTo>
                  <a:pt x="2397162" y="1498813"/>
                </a:lnTo>
                <a:lnTo>
                  <a:pt x="2397162" y="264496"/>
                </a:lnTo>
                <a:lnTo>
                  <a:pt x="2392901" y="216953"/>
                </a:lnTo>
                <a:lnTo>
                  <a:pt x="2380614" y="172205"/>
                </a:lnTo>
                <a:lnTo>
                  <a:pt x="2361049" y="131000"/>
                </a:lnTo>
                <a:lnTo>
                  <a:pt x="2334954" y="94084"/>
                </a:lnTo>
                <a:lnTo>
                  <a:pt x="2303075" y="62206"/>
                </a:lnTo>
                <a:lnTo>
                  <a:pt x="2266160" y="36111"/>
                </a:lnTo>
                <a:lnTo>
                  <a:pt x="2224955" y="16547"/>
                </a:lnTo>
                <a:lnTo>
                  <a:pt x="2180209" y="4261"/>
                </a:lnTo>
                <a:lnTo>
                  <a:pt x="2132668" y="0"/>
                </a:lnTo>
                <a:close/>
              </a:path>
            </a:pathLst>
          </a:custGeom>
          <a:solidFill>
            <a:srgbClr val="A532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946202" y="8217154"/>
            <a:ext cx="228663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0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5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0177" y="8354124"/>
            <a:ext cx="2026840" cy="2491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92875" y="8354124"/>
            <a:ext cx="2026922" cy="24913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3277042" y="1192312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4">
                <a:moveTo>
                  <a:pt x="435973" y="0"/>
                </a:moveTo>
                <a:lnTo>
                  <a:pt x="359343" y="12003"/>
                </a:lnTo>
                <a:lnTo>
                  <a:pt x="320436" y="30965"/>
                </a:lnTo>
                <a:lnTo>
                  <a:pt x="286520" y="57854"/>
                </a:lnTo>
                <a:lnTo>
                  <a:pt x="258912" y="91839"/>
                </a:lnTo>
                <a:lnTo>
                  <a:pt x="228649" y="161504"/>
                </a:lnTo>
                <a:lnTo>
                  <a:pt x="215259" y="212474"/>
                </a:lnTo>
                <a:lnTo>
                  <a:pt x="200537" y="276105"/>
                </a:lnTo>
                <a:lnTo>
                  <a:pt x="28804" y="1031755"/>
                </a:lnTo>
                <a:lnTo>
                  <a:pt x="14572" y="1095497"/>
                </a:lnTo>
                <a:lnTo>
                  <a:pt x="4614" y="1147248"/>
                </a:lnTo>
                <a:lnTo>
                  <a:pt x="0" y="1189102"/>
                </a:lnTo>
                <a:lnTo>
                  <a:pt x="1800" y="1223153"/>
                </a:lnTo>
                <a:lnTo>
                  <a:pt x="12006" y="1265729"/>
                </a:lnTo>
                <a:lnTo>
                  <a:pt x="30967" y="1304636"/>
                </a:lnTo>
                <a:lnTo>
                  <a:pt x="57855" y="1338555"/>
                </a:lnTo>
                <a:lnTo>
                  <a:pt x="91839" y="1366164"/>
                </a:lnTo>
                <a:lnTo>
                  <a:pt x="161504" y="1396426"/>
                </a:lnTo>
                <a:lnTo>
                  <a:pt x="212475" y="1409813"/>
                </a:lnTo>
                <a:lnTo>
                  <a:pt x="276105" y="1424529"/>
                </a:lnTo>
                <a:lnTo>
                  <a:pt x="3137788" y="2074918"/>
                </a:lnTo>
                <a:lnTo>
                  <a:pt x="3201529" y="2089144"/>
                </a:lnTo>
                <a:lnTo>
                  <a:pt x="3253280" y="2099100"/>
                </a:lnTo>
                <a:lnTo>
                  <a:pt x="3295134" y="2103716"/>
                </a:lnTo>
                <a:lnTo>
                  <a:pt x="3329185" y="2101922"/>
                </a:lnTo>
                <a:lnTo>
                  <a:pt x="3371761" y="2091714"/>
                </a:lnTo>
                <a:lnTo>
                  <a:pt x="3410667" y="2072749"/>
                </a:lnTo>
                <a:lnTo>
                  <a:pt x="3444582" y="2045858"/>
                </a:lnTo>
                <a:lnTo>
                  <a:pt x="3472186" y="2011872"/>
                </a:lnTo>
                <a:lnTo>
                  <a:pt x="3502457" y="1942211"/>
                </a:lnTo>
                <a:lnTo>
                  <a:pt x="3515845" y="1891240"/>
                </a:lnTo>
                <a:lnTo>
                  <a:pt x="3530561" y="1827606"/>
                </a:lnTo>
                <a:lnTo>
                  <a:pt x="3702305" y="1071961"/>
                </a:lnTo>
                <a:lnTo>
                  <a:pt x="3716531" y="1008218"/>
                </a:lnTo>
                <a:lnTo>
                  <a:pt x="3726487" y="956468"/>
                </a:lnTo>
                <a:lnTo>
                  <a:pt x="3731103" y="914615"/>
                </a:lnTo>
                <a:lnTo>
                  <a:pt x="3729309" y="880564"/>
                </a:lnTo>
                <a:lnTo>
                  <a:pt x="3719103" y="837985"/>
                </a:lnTo>
                <a:lnTo>
                  <a:pt x="3700140" y="799079"/>
                </a:lnTo>
                <a:lnTo>
                  <a:pt x="3673249" y="765163"/>
                </a:lnTo>
                <a:lnTo>
                  <a:pt x="3639259" y="737555"/>
                </a:lnTo>
                <a:lnTo>
                  <a:pt x="3569598" y="707291"/>
                </a:lnTo>
                <a:lnTo>
                  <a:pt x="3518627" y="693903"/>
                </a:lnTo>
                <a:lnTo>
                  <a:pt x="3454993" y="679183"/>
                </a:lnTo>
                <a:lnTo>
                  <a:pt x="593321" y="28802"/>
                </a:lnTo>
                <a:lnTo>
                  <a:pt x="529575" y="14572"/>
                </a:lnTo>
                <a:lnTo>
                  <a:pt x="477824" y="4615"/>
                </a:lnTo>
                <a:lnTo>
                  <a:pt x="435973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720000">
            <a:off x="13742007" y="2021654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9156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40" dirty="0">
                <a:latin typeface="Cambria"/>
                <a:cs typeface="Cambria"/>
              </a:rPr>
              <a:t>interface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96954" y="2672033"/>
            <a:ext cx="14439900" cy="3749040"/>
            <a:chOff x="1996954" y="2672033"/>
            <a:chExt cx="14439900" cy="3749040"/>
          </a:xfrm>
        </p:grpSpPr>
        <p:sp>
          <p:nvSpPr>
            <p:cNvPr id="4" name="object 4"/>
            <p:cNvSpPr/>
            <p:nvPr/>
          </p:nvSpPr>
          <p:spPr>
            <a:xfrm>
              <a:off x="2174959" y="2787213"/>
              <a:ext cx="14082394" cy="3290570"/>
            </a:xfrm>
            <a:custGeom>
              <a:avLst/>
              <a:gdLst/>
              <a:ahLst/>
              <a:cxnLst/>
              <a:rect l="l" t="t" r="r" b="b"/>
              <a:pathLst>
                <a:path w="14082394" h="3290570">
                  <a:moveTo>
                    <a:pt x="14082084" y="0"/>
                  </a:moveTo>
                  <a:lnTo>
                    <a:pt x="0" y="0"/>
                  </a:lnTo>
                  <a:lnTo>
                    <a:pt x="0" y="3290475"/>
                  </a:lnTo>
                  <a:lnTo>
                    <a:pt x="14082084" y="3290475"/>
                  </a:lnTo>
                  <a:lnTo>
                    <a:pt x="1408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954" y="2672033"/>
              <a:ext cx="198946" cy="3748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7411" y="2672033"/>
              <a:ext cx="198946" cy="37485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5901" y="2672033"/>
              <a:ext cx="140414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5901" y="6022717"/>
              <a:ext cx="140414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231629" y="2824407"/>
            <a:ext cx="138303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5053" y="2824407"/>
            <a:ext cx="83953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com.luv2code.cruddemo.entity.Studen</a:t>
            </a:r>
            <a:r>
              <a:rPr sz="2950" b="1" spc="5" dirty="0">
                <a:latin typeface="Courier New"/>
                <a:cs typeface="Courier New"/>
              </a:rPr>
              <a:t>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1629" y="3724903"/>
            <a:ext cx="7716520" cy="2279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StudentDAO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2950" b="1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627A"/>
                </a:solidFill>
                <a:latin typeface="Courier New"/>
                <a:cs typeface="Courier New"/>
              </a:rPr>
              <a:t>save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950" b="1" spc="5" dirty="0">
                <a:latin typeface="Courier New"/>
                <a:cs typeface="Courier New"/>
              </a:rPr>
              <a:t>Student</a:t>
            </a:r>
            <a:r>
              <a:rPr sz="2950" b="1" spc="-1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theStudent);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45541" y="4728348"/>
            <a:ext cx="17055465" cy="3467735"/>
            <a:chOff x="1645541" y="4728348"/>
            <a:chExt cx="17055465" cy="3467735"/>
          </a:xfrm>
        </p:grpSpPr>
        <p:sp>
          <p:nvSpPr>
            <p:cNvPr id="13" name="object 13"/>
            <p:cNvSpPr/>
            <p:nvPr/>
          </p:nvSpPr>
          <p:spPr>
            <a:xfrm>
              <a:off x="1645541" y="4929389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84129" y="4728348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6929" y="6032308"/>
              <a:ext cx="7116935" cy="188076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0336" y="5938080"/>
              <a:ext cx="7410119" cy="2257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implementation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67325" y="1989562"/>
            <a:ext cx="17360900" cy="6366510"/>
            <a:chOff x="867325" y="1989562"/>
            <a:chExt cx="17360900" cy="6366510"/>
          </a:xfrm>
        </p:grpSpPr>
        <p:sp>
          <p:nvSpPr>
            <p:cNvPr id="4" name="object 4"/>
            <p:cNvSpPr/>
            <p:nvPr/>
          </p:nvSpPr>
          <p:spPr>
            <a:xfrm>
              <a:off x="1045330" y="2104742"/>
              <a:ext cx="16999585" cy="5908675"/>
            </a:xfrm>
            <a:custGeom>
              <a:avLst/>
              <a:gdLst/>
              <a:ahLst/>
              <a:cxnLst/>
              <a:rect l="l" t="t" r="r" b="b"/>
              <a:pathLst>
                <a:path w="16999585" h="5908675">
                  <a:moveTo>
                    <a:pt x="16999587" y="0"/>
                  </a:moveTo>
                  <a:lnTo>
                    <a:pt x="0" y="0"/>
                  </a:lnTo>
                  <a:lnTo>
                    <a:pt x="0" y="5908197"/>
                  </a:lnTo>
                  <a:lnTo>
                    <a:pt x="16999587" y="5908197"/>
                  </a:lnTo>
                  <a:lnTo>
                    <a:pt x="16999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325" y="1989562"/>
              <a:ext cx="198946" cy="63662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29084" y="1989562"/>
              <a:ext cx="198946" cy="63662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271" y="1989562"/>
              <a:ext cx="16962834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271" y="7957967"/>
              <a:ext cx="16962834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1999" y="2151924"/>
            <a:ext cx="930275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7615" y="2151924"/>
            <a:ext cx="8319770" cy="93471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com.luv2code.cruddemo.entity.Student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jakarta.persistence.EntityManager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999" y="3366547"/>
            <a:ext cx="7716520" cy="9347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StudentDAOImpl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5197" y="4581170"/>
            <a:ext cx="831977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StudentDAOImpl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0" dirty="0">
                <a:latin typeface="Courier New"/>
                <a:cs typeface="Courier New"/>
              </a:rPr>
              <a:t>EntityManager</a:t>
            </a:r>
            <a:r>
              <a:rPr sz="1950" b="1" spc="4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theEntityManager)</a:t>
            </a:r>
            <a:r>
              <a:rPr sz="1950" b="1" spc="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 theEntityManager;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7426" y="6099449"/>
            <a:ext cx="5756275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save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0" dirty="0">
                <a:latin typeface="Courier New"/>
                <a:cs typeface="Courier New"/>
              </a:rPr>
              <a:t>Student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theStudent)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.persist(theStudent);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999" y="7617727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088665" y="2563450"/>
            <a:ext cx="7671434" cy="3192780"/>
            <a:chOff x="9088665" y="2563450"/>
            <a:chExt cx="7671434" cy="319278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8665" y="2563450"/>
              <a:ext cx="7671232" cy="31925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7500" y="3416859"/>
              <a:ext cx="6833561" cy="14718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673152" y="3698516"/>
            <a:ext cx="52304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Inject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95404" y="5596824"/>
            <a:ext cx="4859655" cy="2721610"/>
            <a:chOff x="7195404" y="5596824"/>
            <a:chExt cx="4859655" cy="272161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5404" y="5596824"/>
              <a:ext cx="4859150" cy="2721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4239" y="6361879"/>
              <a:ext cx="4021427" cy="117732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087211" y="6469353"/>
            <a:ext cx="2079625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250825">
              <a:lnSpc>
                <a:spcPts val="3460"/>
              </a:lnSpc>
              <a:spcBef>
                <a:spcPts val="300"/>
              </a:spcBef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Save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Java</a:t>
            </a:r>
            <a:r>
              <a:rPr sz="29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520456" y="1700126"/>
            <a:ext cx="7040880" cy="7630159"/>
            <a:chOff x="12520456" y="1700126"/>
            <a:chExt cx="7040880" cy="7630159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67049" y="7419721"/>
              <a:ext cx="6158859" cy="16275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0456" y="7325483"/>
              <a:ext cx="6452044" cy="20045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55617" y="1794363"/>
              <a:ext cx="6158859" cy="10036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09025" y="1700126"/>
              <a:ext cx="6452044" cy="1380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0112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5" dirty="0">
                <a:latin typeface="Palatino Linotype"/>
                <a:cs typeface="Palatino Linotype"/>
              </a:rPr>
              <a:t>Object-To-Relational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200" dirty="0">
                <a:latin typeface="Palatino Linotype"/>
                <a:cs typeface="Palatino Linotype"/>
              </a:rPr>
              <a:t>Mapping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400" dirty="0">
                <a:latin typeface="Palatino Linotype"/>
                <a:cs typeface="Palatino Linotype"/>
              </a:rPr>
              <a:t>(ORM)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422241"/>
            <a:ext cx="174840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developer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defines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mapping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between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10" dirty="0">
                <a:latin typeface="Palatino Linotype"/>
                <a:cs typeface="Palatino Linotype"/>
              </a:rPr>
              <a:t> class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10" dirty="0">
                <a:latin typeface="Palatino Linotype"/>
                <a:cs typeface="Palatino Linotype"/>
              </a:rPr>
              <a:t> table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532" y="5054265"/>
            <a:ext cx="4670014" cy="357057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885907" y="5394610"/>
            <a:ext cx="2574290" cy="2889885"/>
          </a:xfrm>
          <a:custGeom>
            <a:avLst/>
            <a:gdLst/>
            <a:ahLst/>
            <a:cxnLst/>
            <a:rect l="l" t="t" r="r" b="b"/>
            <a:pathLst>
              <a:path w="2574290" h="2889884">
                <a:moveTo>
                  <a:pt x="2292705" y="0"/>
                </a:moveTo>
                <a:lnTo>
                  <a:pt x="281467" y="0"/>
                </a:lnTo>
                <a:lnTo>
                  <a:pt x="235812" y="3683"/>
                </a:lnTo>
                <a:lnTo>
                  <a:pt x="192502" y="14349"/>
                </a:lnTo>
                <a:lnTo>
                  <a:pt x="152117" y="31416"/>
                </a:lnTo>
                <a:lnTo>
                  <a:pt x="115236" y="54306"/>
                </a:lnTo>
                <a:lnTo>
                  <a:pt x="82439" y="82439"/>
                </a:lnTo>
                <a:lnTo>
                  <a:pt x="54306" y="115236"/>
                </a:lnTo>
                <a:lnTo>
                  <a:pt x="31416" y="152117"/>
                </a:lnTo>
                <a:lnTo>
                  <a:pt x="14349" y="192502"/>
                </a:lnTo>
                <a:lnTo>
                  <a:pt x="3683" y="235812"/>
                </a:lnTo>
                <a:lnTo>
                  <a:pt x="0" y="281467"/>
                </a:lnTo>
                <a:lnTo>
                  <a:pt x="0" y="2608423"/>
                </a:lnTo>
                <a:lnTo>
                  <a:pt x="3683" y="2654075"/>
                </a:lnTo>
                <a:lnTo>
                  <a:pt x="14349" y="2697383"/>
                </a:lnTo>
                <a:lnTo>
                  <a:pt x="31416" y="2737767"/>
                </a:lnTo>
                <a:lnTo>
                  <a:pt x="54306" y="2774646"/>
                </a:lnTo>
                <a:lnTo>
                  <a:pt x="82439" y="2807442"/>
                </a:lnTo>
                <a:lnTo>
                  <a:pt x="115236" y="2835574"/>
                </a:lnTo>
                <a:lnTo>
                  <a:pt x="152117" y="2858464"/>
                </a:lnTo>
                <a:lnTo>
                  <a:pt x="192502" y="2875531"/>
                </a:lnTo>
                <a:lnTo>
                  <a:pt x="235812" y="2886196"/>
                </a:lnTo>
                <a:lnTo>
                  <a:pt x="281467" y="2889880"/>
                </a:lnTo>
                <a:lnTo>
                  <a:pt x="2292705" y="2889880"/>
                </a:lnTo>
                <a:lnTo>
                  <a:pt x="2338370" y="2886196"/>
                </a:lnTo>
                <a:lnTo>
                  <a:pt x="2381685" y="2875531"/>
                </a:lnTo>
                <a:lnTo>
                  <a:pt x="2422072" y="2858464"/>
                </a:lnTo>
                <a:lnTo>
                  <a:pt x="2458950" y="2835574"/>
                </a:lnTo>
                <a:lnTo>
                  <a:pt x="2491743" y="2807442"/>
                </a:lnTo>
                <a:lnTo>
                  <a:pt x="2519871" y="2774646"/>
                </a:lnTo>
                <a:lnTo>
                  <a:pt x="2542755" y="2737767"/>
                </a:lnTo>
                <a:lnTo>
                  <a:pt x="2559818" y="2697383"/>
                </a:lnTo>
                <a:lnTo>
                  <a:pt x="2570479" y="2654075"/>
                </a:lnTo>
                <a:lnTo>
                  <a:pt x="2574162" y="2608423"/>
                </a:lnTo>
                <a:lnTo>
                  <a:pt x="2574162" y="281467"/>
                </a:lnTo>
                <a:lnTo>
                  <a:pt x="2570479" y="235812"/>
                </a:lnTo>
                <a:lnTo>
                  <a:pt x="2559818" y="192502"/>
                </a:lnTo>
                <a:lnTo>
                  <a:pt x="2542755" y="152117"/>
                </a:lnTo>
                <a:lnTo>
                  <a:pt x="2519871" y="115236"/>
                </a:lnTo>
                <a:lnTo>
                  <a:pt x="2491743" y="82439"/>
                </a:lnTo>
                <a:lnTo>
                  <a:pt x="2458950" y="54306"/>
                </a:lnTo>
                <a:lnTo>
                  <a:pt x="2422072" y="31416"/>
                </a:lnTo>
                <a:lnTo>
                  <a:pt x="2381685" y="14349"/>
                </a:lnTo>
                <a:lnTo>
                  <a:pt x="2338370" y="3683"/>
                </a:lnTo>
                <a:lnTo>
                  <a:pt x="2292705" y="0"/>
                </a:lnTo>
                <a:close/>
              </a:path>
            </a:pathLst>
          </a:custGeom>
          <a:solidFill>
            <a:srgbClr val="7996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6109" y="6024121"/>
            <a:ext cx="20542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Hibernate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1222" y="5915674"/>
            <a:ext cx="2743398" cy="248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0744" y="7363463"/>
            <a:ext cx="2744179" cy="2489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1896" y="5822881"/>
            <a:ext cx="2743398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91389" y="7270670"/>
            <a:ext cx="2744220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11372" y="4935818"/>
            <a:ext cx="4339710" cy="380747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833390" y="4278530"/>
            <a:ext cx="26244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Java</a:t>
            </a:r>
            <a:r>
              <a:rPr sz="3950" b="1" spc="-7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Class</a:t>
            </a:r>
            <a:endParaRPr sz="3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43373" y="4278530"/>
            <a:ext cx="36760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Database</a:t>
            </a:r>
            <a:r>
              <a:rPr sz="3950" b="1" spc="-55" dirty="0">
                <a:latin typeface="Arial"/>
                <a:cs typeface="Arial"/>
              </a:rPr>
              <a:t> </a:t>
            </a:r>
            <a:r>
              <a:rPr sz="3950" b="1" spc="-60" dirty="0">
                <a:latin typeface="Arial"/>
                <a:cs typeface="Arial"/>
              </a:rPr>
              <a:t>Table</a:t>
            </a:r>
            <a:endParaRPr sz="3950" dirty="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9400" y="3945621"/>
            <a:ext cx="1115695" cy="567055"/>
            <a:chOff x="499400" y="3945621"/>
            <a:chExt cx="1115695" cy="567055"/>
          </a:xfrm>
        </p:grpSpPr>
        <p:sp>
          <p:nvSpPr>
            <p:cNvPr id="15" name="object 15"/>
            <p:cNvSpPr/>
            <p:nvPr/>
          </p:nvSpPr>
          <p:spPr>
            <a:xfrm>
              <a:off x="551755" y="3997975"/>
              <a:ext cx="747395" cy="355600"/>
            </a:xfrm>
            <a:custGeom>
              <a:avLst/>
              <a:gdLst/>
              <a:ahLst/>
              <a:cxnLst/>
              <a:rect l="l" t="t" r="r" b="b"/>
              <a:pathLst>
                <a:path w="747394" h="355600">
                  <a:moveTo>
                    <a:pt x="747199" y="355459"/>
                  </a:moveTo>
                  <a:lnTo>
                    <a:pt x="699922" y="332968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5315" y="4149400"/>
              <a:ext cx="449580" cy="363220"/>
            </a:xfrm>
            <a:custGeom>
              <a:avLst/>
              <a:gdLst/>
              <a:ahLst/>
              <a:cxnLst/>
              <a:rect l="l" t="t" r="r" b="b"/>
              <a:pathLst>
                <a:path w="449580" h="363220">
                  <a:moveTo>
                    <a:pt x="172729" y="0"/>
                  </a:moveTo>
                  <a:lnTo>
                    <a:pt x="0" y="363090"/>
                  </a:lnTo>
                  <a:lnTo>
                    <a:pt x="449454" y="354275"/>
                  </a:lnTo>
                  <a:lnTo>
                    <a:pt x="172729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4023516" y="3952123"/>
            <a:ext cx="1076960" cy="553720"/>
            <a:chOff x="14023516" y="3952123"/>
            <a:chExt cx="1076960" cy="553720"/>
          </a:xfrm>
        </p:grpSpPr>
        <p:sp>
          <p:nvSpPr>
            <p:cNvPr id="18" name="object 18"/>
            <p:cNvSpPr/>
            <p:nvPr/>
          </p:nvSpPr>
          <p:spPr>
            <a:xfrm>
              <a:off x="14075870" y="4004477"/>
              <a:ext cx="709295" cy="343535"/>
            </a:xfrm>
            <a:custGeom>
              <a:avLst/>
              <a:gdLst/>
              <a:ahLst/>
              <a:cxnLst/>
              <a:rect l="l" t="t" r="r" b="b"/>
              <a:pathLst>
                <a:path w="709294" h="343535">
                  <a:moveTo>
                    <a:pt x="709277" y="343194"/>
                  </a:moveTo>
                  <a:lnTo>
                    <a:pt x="662149" y="320391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50443" y="4143903"/>
              <a:ext cx="449580" cy="361950"/>
            </a:xfrm>
            <a:custGeom>
              <a:avLst/>
              <a:gdLst/>
              <a:ahLst/>
              <a:cxnLst/>
              <a:rect l="l" t="t" r="r" b="b"/>
              <a:pathLst>
                <a:path w="449580" h="361950">
                  <a:moveTo>
                    <a:pt x="175125" y="0"/>
                  </a:moveTo>
                  <a:lnTo>
                    <a:pt x="0" y="361938"/>
                  </a:lnTo>
                  <a:lnTo>
                    <a:pt x="449494" y="356100"/>
                  </a:lnTo>
                  <a:lnTo>
                    <a:pt x="175125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5604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0" dirty="0">
                <a:latin typeface="Cambria"/>
                <a:cs typeface="Cambria"/>
              </a:rPr>
              <a:t>Spring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150" dirty="0">
                <a:latin typeface="Cambria"/>
                <a:cs typeface="Cambria"/>
              </a:rPr>
              <a:t>@Transactional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7957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-5" dirty="0">
                <a:latin typeface="Palatino Linotype"/>
                <a:cs typeface="Palatino Linotype"/>
              </a:rPr>
              <a:t>@Transactional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3706809"/>
            <a:ext cx="148551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5" dirty="0">
                <a:latin typeface="Palatino Linotype"/>
                <a:cs typeface="Palatino Linotype"/>
              </a:rPr>
              <a:t>Automagically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begin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end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 </a:t>
            </a:r>
            <a:r>
              <a:rPr sz="4250" spc="10" dirty="0">
                <a:latin typeface="Palatino Linotype"/>
                <a:cs typeface="Palatino Linotype"/>
              </a:rPr>
              <a:t>transaction for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14" dirty="0">
                <a:latin typeface="Palatino Linotype"/>
                <a:cs typeface="Palatino Linotype"/>
              </a:rPr>
              <a:t>JPA</a:t>
            </a:r>
            <a:r>
              <a:rPr sz="4250" spc="-2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4858606"/>
            <a:ext cx="118941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No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explicitly </a:t>
            </a:r>
            <a:r>
              <a:rPr sz="4250" spc="15" dirty="0">
                <a:latin typeface="Palatino Linotype"/>
                <a:cs typeface="Palatino Linotype"/>
              </a:rPr>
              <a:t>do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683918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6722424"/>
            <a:ext cx="110064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magic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happens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behind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scenes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implementation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74261" y="2392953"/>
            <a:ext cx="17360900" cy="6974205"/>
            <a:chOff x="1374261" y="2392953"/>
            <a:chExt cx="17360900" cy="6974205"/>
          </a:xfrm>
        </p:grpSpPr>
        <p:sp>
          <p:nvSpPr>
            <p:cNvPr id="4" name="object 4"/>
            <p:cNvSpPr/>
            <p:nvPr/>
          </p:nvSpPr>
          <p:spPr>
            <a:xfrm>
              <a:off x="1552266" y="2508133"/>
              <a:ext cx="16999585" cy="6515734"/>
            </a:xfrm>
            <a:custGeom>
              <a:avLst/>
              <a:gdLst/>
              <a:ahLst/>
              <a:cxnLst/>
              <a:rect l="l" t="t" r="r" b="b"/>
              <a:pathLst>
                <a:path w="16999585" h="6515734">
                  <a:moveTo>
                    <a:pt x="16999587" y="0"/>
                  </a:moveTo>
                  <a:lnTo>
                    <a:pt x="0" y="0"/>
                  </a:lnTo>
                  <a:lnTo>
                    <a:pt x="0" y="6515508"/>
                  </a:lnTo>
                  <a:lnTo>
                    <a:pt x="16999587" y="6515508"/>
                  </a:lnTo>
                  <a:lnTo>
                    <a:pt x="16999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261" y="2392953"/>
              <a:ext cx="198946" cy="69736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36085" y="2392953"/>
              <a:ext cx="198946" cy="6973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208" y="2392953"/>
              <a:ext cx="16962834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208" y="8968669"/>
              <a:ext cx="16962834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08936" y="2555315"/>
            <a:ext cx="930275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  import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4552" y="2555315"/>
            <a:ext cx="8621395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com.luv2code.cruddemo.entity.Student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jakarta.persistence.EntityManager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org.springframework.transaction.annotation.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Transactional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8936" y="4073594"/>
            <a:ext cx="8923020" cy="24530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StudentDAOImpl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 marR="2870200">
              <a:lnSpc>
                <a:spcPct val="2044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 </a:t>
            </a:r>
            <a:r>
              <a:rPr sz="1950" b="1" spc="10" dirty="0"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-11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121856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StudentDAOImpl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0" dirty="0">
                <a:latin typeface="Courier New"/>
                <a:cs typeface="Courier New"/>
              </a:rPr>
              <a:t>EntityManager</a:t>
            </a:r>
            <a:r>
              <a:rPr sz="1950" b="1" spc="4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theEntityManager)</a:t>
            </a:r>
            <a:r>
              <a:rPr sz="1950" b="1" spc="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 theEntityManager;</a:t>
            </a:r>
            <a:endParaRPr sz="19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4364" y="6806495"/>
            <a:ext cx="5756275" cy="1541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62394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@Override </a:t>
            </a:r>
            <a:r>
              <a:rPr sz="1950" b="1" spc="20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@Transactional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save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0" dirty="0">
                <a:latin typeface="Courier New"/>
                <a:cs typeface="Courier New"/>
              </a:rPr>
              <a:t>Student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theStudent)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.persist(theStudent);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8936" y="8628429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37242" y="5869266"/>
            <a:ext cx="10796905" cy="2721610"/>
            <a:chOff x="4237242" y="5869266"/>
            <a:chExt cx="10796905" cy="272161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7242" y="5869266"/>
              <a:ext cx="10796844" cy="27213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6078" y="6634331"/>
              <a:ext cx="9959078" cy="117731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9448027" y="6660499"/>
            <a:ext cx="422910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57555" marR="5080" indent="-74549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Handles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transaction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3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4491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>
                <a:latin typeface="Cambria"/>
                <a:cs typeface="Cambria"/>
              </a:rPr>
              <a:t>Specialized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Annotation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for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405" dirty="0">
                <a:latin typeface="Cambria"/>
                <a:cs typeface="Cambria"/>
              </a:rPr>
              <a:t>DAOs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3582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40" dirty="0">
                <a:latin typeface="Palatino Linotype"/>
                <a:cs typeface="Palatino Linotype"/>
              </a:rPr>
              <a:t>@Repository</a:t>
            </a:r>
            <a:r>
              <a:rPr sz="4250" b="1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68839" y="4544364"/>
            <a:ext cx="3529965" cy="1047115"/>
          </a:xfrm>
          <a:custGeom>
            <a:avLst/>
            <a:gdLst/>
            <a:ahLst/>
            <a:cxnLst/>
            <a:rect l="l" t="t" r="r" b="b"/>
            <a:pathLst>
              <a:path w="3529965" h="1047114">
                <a:moveTo>
                  <a:pt x="3289250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1"/>
                </a:lnTo>
                <a:lnTo>
                  <a:pt x="99180" y="11769"/>
                </a:lnTo>
                <a:lnTo>
                  <a:pt x="45782" y="45783"/>
                </a:lnTo>
                <a:lnTo>
                  <a:pt x="11758" y="99180"/>
                </a:lnTo>
                <a:lnTo>
                  <a:pt x="1469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70"/>
                </a:lnTo>
                <a:lnTo>
                  <a:pt x="1469" y="893301"/>
                </a:lnTo>
                <a:lnTo>
                  <a:pt x="11758" y="947908"/>
                </a:lnTo>
                <a:lnTo>
                  <a:pt x="45782" y="1001304"/>
                </a:lnTo>
                <a:lnTo>
                  <a:pt x="99180" y="1035319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3289250" y="1047088"/>
                </a:lnTo>
                <a:lnTo>
                  <a:pt x="3337024" y="1046904"/>
                </a:lnTo>
                <a:lnTo>
                  <a:pt x="3375530" y="1045617"/>
                </a:lnTo>
                <a:lnTo>
                  <a:pt x="3430084" y="1035319"/>
                </a:lnTo>
                <a:lnTo>
                  <a:pt x="3483498" y="1001304"/>
                </a:lnTo>
                <a:lnTo>
                  <a:pt x="3517515" y="947908"/>
                </a:lnTo>
                <a:lnTo>
                  <a:pt x="3527869" y="893301"/>
                </a:lnTo>
                <a:lnTo>
                  <a:pt x="3529163" y="854770"/>
                </a:lnTo>
                <a:lnTo>
                  <a:pt x="3529348" y="806991"/>
                </a:lnTo>
                <a:lnTo>
                  <a:pt x="3529348" y="240097"/>
                </a:lnTo>
                <a:lnTo>
                  <a:pt x="3529163" y="192318"/>
                </a:lnTo>
                <a:lnTo>
                  <a:pt x="3527869" y="153787"/>
                </a:lnTo>
                <a:lnTo>
                  <a:pt x="3517515" y="99180"/>
                </a:lnTo>
                <a:lnTo>
                  <a:pt x="3483498" y="45783"/>
                </a:lnTo>
                <a:lnTo>
                  <a:pt x="3430084" y="11769"/>
                </a:lnTo>
                <a:lnTo>
                  <a:pt x="3375530" y="1471"/>
                </a:lnTo>
                <a:lnTo>
                  <a:pt x="3337024" y="183"/>
                </a:lnTo>
                <a:lnTo>
                  <a:pt x="3289250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1519" y="4789426"/>
            <a:ext cx="2724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0" dirty="0">
                <a:solidFill>
                  <a:srgbClr val="FFFFFF"/>
                </a:solidFill>
                <a:latin typeface="Palatino Linotype"/>
                <a:cs typeface="Palatino Linotype"/>
              </a:rPr>
              <a:t>@Component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68839" y="7095218"/>
            <a:ext cx="3529965" cy="1047115"/>
          </a:xfrm>
          <a:custGeom>
            <a:avLst/>
            <a:gdLst/>
            <a:ahLst/>
            <a:cxnLst/>
            <a:rect l="l" t="t" r="r" b="b"/>
            <a:pathLst>
              <a:path w="3529965" h="1047115">
                <a:moveTo>
                  <a:pt x="3289250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1"/>
                </a:lnTo>
                <a:lnTo>
                  <a:pt x="99180" y="11769"/>
                </a:lnTo>
                <a:lnTo>
                  <a:pt x="45782" y="45789"/>
                </a:lnTo>
                <a:lnTo>
                  <a:pt x="11758" y="99190"/>
                </a:lnTo>
                <a:lnTo>
                  <a:pt x="1469" y="153788"/>
                </a:lnTo>
                <a:lnTo>
                  <a:pt x="183" y="192318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70"/>
                </a:lnTo>
                <a:lnTo>
                  <a:pt x="1469" y="893301"/>
                </a:lnTo>
                <a:lnTo>
                  <a:pt x="11758" y="947908"/>
                </a:lnTo>
                <a:lnTo>
                  <a:pt x="45782" y="1001305"/>
                </a:lnTo>
                <a:lnTo>
                  <a:pt x="99180" y="1035329"/>
                </a:lnTo>
                <a:lnTo>
                  <a:pt x="153787" y="1045618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3289250" y="1047088"/>
                </a:lnTo>
                <a:lnTo>
                  <a:pt x="3337024" y="1046904"/>
                </a:lnTo>
                <a:lnTo>
                  <a:pt x="3375530" y="1045618"/>
                </a:lnTo>
                <a:lnTo>
                  <a:pt x="3430084" y="1035329"/>
                </a:lnTo>
                <a:lnTo>
                  <a:pt x="3483498" y="1001305"/>
                </a:lnTo>
                <a:lnTo>
                  <a:pt x="3517515" y="947908"/>
                </a:lnTo>
                <a:lnTo>
                  <a:pt x="3527869" y="893301"/>
                </a:lnTo>
                <a:lnTo>
                  <a:pt x="3529163" y="854770"/>
                </a:lnTo>
                <a:lnTo>
                  <a:pt x="3529348" y="806991"/>
                </a:lnTo>
                <a:lnTo>
                  <a:pt x="3529348" y="240097"/>
                </a:lnTo>
                <a:lnTo>
                  <a:pt x="3529163" y="192318"/>
                </a:lnTo>
                <a:lnTo>
                  <a:pt x="3527869" y="153788"/>
                </a:lnTo>
                <a:lnTo>
                  <a:pt x="3517515" y="99190"/>
                </a:lnTo>
                <a:lnTo>
                  <a:pt x="3483498" y="45789"/>
                </a:lnTo>
                <a:lnTo>
                  <a:pt x="3430084" y="11769"/>
                </a:lnTo>
                <a:lnTo>
                  <a:pt x="3375530" y="1471"/>
                </a:lnTo>
                <a:lnTo>
                  <a:pt x="3337024" y="183"/>
                </a:lnTo>
                <a:lnTo>
                  <a:pt x="3289250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56992" y="7340280"/>
            <a:ext cx="25533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0" dirty="0">
                <a:solidFill>
                  <a:srgbClr val="FFFFFF"/>
                </a:solidFill>
                <a:latin typeface="Palatino Linotype"/>
                <a:cs typeface="Palatino Linotype"/>
              </a:rPr>
              <a:t>@Repository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32445" y="5609850"/>
            <a:ext cx="402590" cy="1467485"/>
            <a:chOff x="9432445" y="5609850"/>
            <a:chExt cx="402590" cy="1467485"/>
          </a:xfrm>
        </p:grpSpPr>
        <p:sp>
          <p:nvSpPr>
            <p:cNvPr id="9" name="object 9"/>
            <p:cNvSpPr/>
            <p:nvPr/>
          </p:nvSpPr>
          <p:spPr>
            <a:xfrm>
              <a:off x="9633487" y="5959577"/>
              <a:ext cx="0" cy="1117600"/>
            </a:xfrm>
            <a:custGeom>
              <a:avLst/>
              <a:gdLst/>
              <a:ahLst/>
              <a:cxnLst/>
              <a:rect l="l" t="t" r="r" b="b"/>
              <a:pathLst>
                <a:path h="1117600">
                  <a:moveTo>
                    <a:pt x="-52354" y="558621"/>
                  </a:moveTo>
                  <a:lnTo>
                    <a:pt x="52354" y="558621"/>
                  </a:lnTo>
                </a:path>
              </a:pathLst>
            </a:custGeom>
            <a:ln w="111724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32445" y="5609850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201040" y="0"/>
                  </a:moveTo>
                  <a:lnTo>
                    <a:pt x="0" y="402081"/>
                  </a:lnTo>
                  <a:lnTo>
                    <a:pt x="402081" y="402081"/>
                  </a:lnTo>
                  <a:lnTo>
                    <a:pt x="20104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3343049" y="7041859"/>
            <a:ext cx="3529329" cy="1047115"/>
          </a:xfrm>
          <a:custGeom>
            <a:avLst/>
            <a:gdLst/>
            <a:ahLst/>
            <a:cxnLst/>
            <a:rect l="l" t="t" r="r" b="b"/>
            <a:pathLst>
              <a:path w="3529330" h="1047115">
                <a:moveTo>
                  <a:pt x="3289208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2" y="45784"/>
                </a:lnTo>
                <a:lnTo>
                  <a:pt x="11758" y="99184"/>
                </a:lnTo>
                <a:lnTo>
                  <a:pt x="1469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69" y="893300"/>
                </a:lnTo>
                <a:lnTo>
                  <a:pt x="11758" y="947904"/>
                </a:lnTo>
                <a:lnTo>
                  <a:pt x="45782" y="1001303"/>
                </a:lnTo>
                <a:lnTo>
                  <a:pt x="99180" y="1035322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3289208" y="1047088"/>
                </a:lnTo>
                <a:lnTo>
                  <a:pt x="3336987" y="1046904"/>
                </a:lnTo>
                <a:lnTo>
                  <a:pt x="3375518" y="1045617"/>
                </a:lnTo>
                <a:lnTo>
                  <a:pt x="3430125" y="1035322"/>
                </a:lnTo>
                <a:lnTo>
                  <a:pt x="3483522" y="1001303"/>
                </a:lnTo>
                <a:lnTo>
                  <a:pt x="3517536" y="947904"/>
                </a:lnTo>
                <a:lnTo>
                  <a:pt x="3527834" y="893300"/>
                </a:lnTo>
                <a:lnTo>
                  <a:pt x="3529122" y="854769"/>
                </a:lnTo>
                <a:lnTo>
                  <a:pt x="3529306" y="806991"/>
                </a:lnTo>
                <a:lnTo>
                  <a:pt x="3529306" y="240097"/>
                </a:lnTo>
                <a:lnTo>
                  <a:pt x="3529122" y="192319"/>
                </a:lnTo>
                <a:lnTo>
                  <a:pt x="3527834" y="153788"/>
                </a:lnTo>
                <a:lnTo>
                  <a:pt x="3517536" y="99184"/>
                </a:lnTo>
                <a:lnTo>
                  <a:pt x="3483522" y="45784"/>
                </a:lnTo>
                <a:lnTo>
                  <a:pt x="3430125" y="11766"/>
                </a:lnTo>
                <a:lnTo>
                  <a:pt x="3375518" y="1470"/>
                </a:lnTo>
                <a:lnTo>
                  <a:pt x="3336987" y="183"/>
                </a:lnTo>
                <a:lnTo>
                  <a:pt x="3289208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875118" y="7286920"/>
            <a:ext cx="4654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…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489482" y="5406616"/>
            <a:ext cx="2298065" cy="1543685"/>
            <a:chOff x="11489482" y="5406616"/>
            <a:chExt cx="2298065" cy="1543685"/>
          </a:xfrm>
        </p:grpSpPr>
        <p:sp>
          <p:nvSpPr>
            <p:cNvPr id="14" name="object 14"/>
            <p:cNvSpPr/>
            <p:nvPr/>
          </p:nvSpPr>
          <p:spPr>
            <a:xfrm>
              <a:off x="11780830" y="5600053"/>
              <a:ext cx="1954530" cy="1297940"/>
            </a:xfrm>
            <a:custGeom>
              <a:avLst/>
              <a:gdLst/>
              <a:ahLst/>
              <a:cxnLst/>
              <a:rect l="l" t="t" r="r" b="b"/>
              <a:pathLst>
                <a:path w="1954530" h="1297940">
                  <a:moveTo>
                    <a:pt x="1954353" y="1297568"/>
                  </a:moveTo>
                  <a:lnTo>
                    <a:pt x="43616" y="28958"/>
                  </a:lnTo>
                  <a:lnTo>
                    <a:pt x="0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89482" y="5406616"/>
              <a:ext cx="446405" cy="389890"/>
            </a:xfrm>
            <a:custGeom>
              <a:avLst/>
              <a:gdLst/>
              <a:ahLst/>
              <a:cxnLst/>
              <a:rect l="l" t="t" r="r" b="b"/>
              <a:pathLst>
                <a:path w="446404" h="389889">
                  <a:moveTo>
                    <a:pt x="0" y="0"/>
                  </a:moveTo>
                  <a:lnTo>
                    <a:pt x="223773" y="389887"/>
                  </a:lnTo>
                  <a:lnTo>
                    <a:pt x="446174" y="54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143484" y="7041859"/>
            <a:ext cx="4032250" cy="1047115"/>
          </a:xfrm>
          <a:custGeom>
            <a:avLst/>
            <a:gdLst/>
            <a:ahLst/>
            <a:cxnLst/>
            <a:rect l="l" t="t" r="r" b="b"/>
            <a:pathLst>
              <a:path w="4032250" h="1047115">
                <a:moveTo>
                  <a:pt x="3791559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1"/>
                </a:lnTo>
                <a:lnTo>
                  <a:pt x="99180" y="11769"/>
                </a:lnTo>
                <a:lnTo>
                  <a:pt x="45782" y="45783"/>
                </a:lnTo>
                <a:lnTo>
                  <a:pt x="11758" y="99180"/>
                </a:lnTo>
                <a:lnTo>
                  <a:pt x="1469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70"/>
                </a:lnTo>
                <a:lnTo>
                  <a:pt x="1469" y="893301"/>
                </a:lnTo>
                <a:lnTo>
                  <a:pt x="11758" y="947908"/>
                </a:lnTo>
                <a:lnTo>
                  <a:pt x="45782" y="1001304"/>
                </a:lnTo>
                <a:lnTo>
                  <a:pt x="99180" y="1035319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3791559" y="1047088"/>
                </a:lnTo>
                <a:lnTo>
                  <a:pt x="3839339" y="1046904"/>
                </a:lnTo>
                <a:lnTo>
                  <a:pt x="3877870" y="1045617"/>
                </a:lnTo>
                <a:lnTo>
                  <a:pt x="3932477" y="1035319"/>
                </a:lnTo>
                <a:lnTo>
                  <a:pt x="3985874" y="1001304"/>
                </a:lnTo>
                <a:lnTo>
                  <a:pt x="4019898" y="947908"/>
                </a:lnTo>
                <a:lnTo>
                  <a:pt x="4030187" y="893301"/>
                </a:lnTo>
                <a:lnTo>
                  <a:pt x="4031473" y="854770"/>
                </a:lnTo>
                <a:lnTo>
                  <a:pt x="4031657" y="806991"/>
                </a:lnTo>
                <a:lnTo>
                  <a:pt x="4031657" y="240097"/>
                </a:lnTo>
                <a:lnTo>
                  <a:pt x="4031473" y="192318"/>
                </a:lnTo>
                <a:lnTo>
                  <a:pt x="4030187" y="153787"/>
                </a:lnTo>
                <a:lnTo>
                  <a:pt x="4019898" y="99180"/>
                </a:lnTo>
                <a:lnTo>
                  <a:pt x="3985874" y="45783"/>
                </a:lnTo>
                <a:lnTo>
                  <a:pt x="3932477" y="11769"/>
                </a:lnTo>
                <a:lnTo>
                  <a:pt x="3877870" y="1471"/>
                </a:lnTo>
                <a:lnTo>
                  <a:pt x="3839339" y="183"/>
                </a:lnTo>
                <a:lnTo>
                  <a:pt x="3791559" y="0"/>
                </a:lnTo>
                <a:close/>
              </a:path>
            </a:pathLst>
          </a:custGeom>
          <a:solidFill>
            <a:srgbClr val="3D5B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04301" y="7286920"/>
            <a:ext cx="331025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@RestController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79403" y="5406615"/>
            <a:ext cx="2298065" cy="1543685"/>
            <a:chOff x="5479403" y="5406615"/>
            <a:chExt cx="2298065" cy="1543685"/>
          </a:xfrm>
        </p:grpSpPr>
        <p:sp>
          <p:nvSpPr>
            <p:cNvPr id="19" name="object 19"/>
            <p:cNvSpPr/>
            <p:nvPr/>
          </p:nvSpPr>
          <p:spPr>
            <a:xfrm>
              <a:off x="5531758" y="5600054"/>
              <a:ext cx="1954530" cy="1297940"/>
            </a:xfrm>
            <a:custGeom>
              <a:avLst/>
              <a:gdLst/>
              <a:ahLst/>
              <a:cxnLst/>
              <a:rect l="l" t="t" r="r" b="b"/>
              <a:pathLst>
                <a:path w="1954529" h="1297940">
                  <a:moveTo>
                    <a:pt x="0" y="1297568"/>
                  </a:moveTo>
                  <a:lnTo>
                    <a:pt x="1910737" y="28958"/>
                  </a:lnTo>
                  <a:lnTo>
                    <a:pt x="1954353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31294" y="5406615"/>
              <a:ext cx="446405" cy="389890"/>
            </a:xfrm>
            <a:custGeom>
              <a:avLst/>
              <a:gdLst/>
              <a:ahLst/>
              <a:cxnLst/>
              <a:rect l="l" t="t" r="r" b="b"/>
              <a:pathLst>
                <a:path w="446404" h="389889">
                  <a:moveTo>
                    <a:pt x="446174" y="0"/>
                  </a:moveTo>
                  <a:lnTo>
                    <a:pt x="0" y="54914"/>
                  </a:lnTo>
                  <a:lnTo>
                    <a:pt x="222402" y="389888"/>
                  </a:lnTo>
                  <a:lnTo>
                    <a:pt x="446174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4491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80" dirty="0">
                <a:latin typeface="Cambria"/>
                <a:cs typeface="Cambria"/>
              </a:rPr>
              <a:t>Specialized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Annotation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for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405" dirty="0">
                <a:latin typeface="Cambria"/>
                <a:cs typeface="Cambria"/>
              </a:rPr>
              <a:t>DAOs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88182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Applied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3706809"/>
            <a:ext cx="143605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register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4858606"/>
            <a:ext cx="74441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thanks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component-scanning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683918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6722424"/>
            <a:ext cx="153054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also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translation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JDBC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related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exceptions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implementation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697115" y="2229492"/>
            <a:ext cx="10689590" cy="7583805"/>
            <a:chOff x="6697115" y="2229492"/>
            <a:chExt cx="10689590" cy="7583805"/>
          </a:xfrm>
        </p:grpSpPr>
        <p:sp>
          <p:nvSpPr>
            <p:cNvPr id="4" name="object 4"/>
            <p:cNvSpPr/>
            <p:nvPr/>
          </p:nvSpPr>
          <p:spPr>
            <a:xfrm>
              <a:off x="6875120" y="2344672"/>
              <a:ext cx="10333355" cy="7123430"/>
            </a:xfrm>
            <a:custGeom>
              <a:avLst/>
              <a:gdLst/>
              <a:ahLst/>
              <a:cxnLst/>
              <a:rect l="l" t="t" r="r" b="b"/>
              <a:pathLst>
                <a:path w="10333355" h="7123430">
                  <a:moveTo>
                    <a:pt x="10333235" y="0"/>
                  </a:moveTo>
                  <a:lnTo>
                    <a:pt x="0" y="0"/>
                  </a:lnTo>
                  <a:lnTo>
                    <a:pt x="0" y="7122819"/>
                  </a:lnTo>
                  <a:lnTo>
                    <a:pt x="10333235" y="7122819"/>
                  </a:lnTo>
                  <a:lnTo>
                    <a:pt x="103332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7115" y="2229492"/>
              <a:ext cx="10689203" cy="75835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931790" y="2391855"/>
            <a:ext cx="930275" cy="1541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  import  import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7406" y="2391855"/>
            <a:ext cx="8621395" cy="1541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com.luv2code.cruddemo.entity.Student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jakarta.persistence.EntityManager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org.springframework.beans.factory.annotation.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Autowired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org.springframework.stereotype.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Repository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org.springframework.transaction.annotation.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Transactional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31790" y="4213788"/>
            <a:ext cx="7716520" cy="6311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@Repository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StudentDAOImpl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34988" y="5124756"/>
            <a:ext cx="54546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4988" y="5732067"/>
            <a:ext cx="831977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@Autowired</a:t>
            </a:r>
            <a:endParaRPr sz="1950">
              <a:latin typeface="Courier New"/>
              <a:cs typeface="Courier New"/>
            </a:endParaRPr>
          </a:p>
          <a:p>
            <a:pPr marL="615315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StudentDAOImpl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0" dirty="0">
                <a:latin typeface="Courier New"/>
                <a:cs typeface="Courier New"/>
              </a:rPr>
              <a:t>EntityManager</a:t>
            </a:r>
            <a:r>
              <a:rPr sz="1950" b="1" spc="4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theEntityManager)</a:t>
            </a:r>
            <a:r>
              <a:rPr sz="1950" b="1" spc="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 theEntityManager;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1790" y="7250345"/>
            <a:ext cx="6322060" cy="21494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77850" marR="3623945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@Override </a:t>
            </a:r>
            <a:r>
              <a:rPr sz="1950" b="1" spc="20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@Transaction</a:t>
            </a:r>
            <a:r>
              <a:rPr sz="1950" b="1" spc="10" dirty="0">
                <a:solidFill>
                  <a:srgbClr val="9E880C"/>
                </a:solidFill>
                <a:latin typeface="Courier New"/>
                <a:cs typeface="Courier New"/>
              </a:rPr>
              <a:t>a</a:t>
            </a: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l</a:t>
            </a:r>
            <a:endParaRPr sz="1950">
              <a:latin typeface="Courier New"/>
              <a:cs typeface="Courier New"/>
            </a:endParaRPr>
          </a:p>
          <a:p>
            <a:pPr marL="1181100" marR="5080" indent="-603250">
              <a:lnSpc>
                <a:spcPct val="1022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627A"/>
                </a:solidFill>
                <a:latin typeface="Courier New"/>
                <a:cs typeface="Courier New"/>
              </a:rPr>
              <a:t>save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950" b="1" spc="10" dirty="0">
                <a:latin typeface="Courier New"/>
                <a:cs typeface="Courier New"/>
              </a:rPr>
              <a:t>Student</a:t>
            </a:r>
            <a:r>
              <a:rPr sz="1950" b="1" spc="15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80808"/>
                </a:solidFill>
                <a:latin typeface="Courier New"/>
                <a:cs typeface="Courier New"/>
              </a:rPr>
              <a:t>theStudent)</a:t>
            </a:r>
            <a:r>
              <a:rPr sz="19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</a:t>
            </a:r>
            <a:r>
              <a:rPr sz="1950" b="1" spc="10" dirty="0">
                <a:solidFill>
                  <a:srgbClr val="872094"/>
                </a:solidFill>
                <a:latin typeface="Courier New"/>
                <a:cs typeface="Courier New"/>
              </a:rPr>
              <a:t>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.persist(theStudent);</a:t>
            </a:r>
            <a:endParaRPr sz="195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6972" y="731841"/>
            <a:ext cx="6422390" cy="7564755"/>
            <a:chOff x="846972" y="731841"/>
            <a:chExt cx="6422390" cy="756475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972" y="731841"/>
              <a:ext cx="6421930" cy="75641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804" y="2404921"/>
              <a:ext cx="5584259" cy="420406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717886" y="2915703"/>
            <a:ext cx="3656329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98805" marR="5080" indent="-586740">
              <a:lnSpc>
                <a:spcPts val="3050"/>
              </a:lnSpc>
              <a:spcBef>
                <a:spcPts val="295"/>
              </a:spcBef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Specialized</a:t>
            </a:r>
            <a:r>
              <a:rPr sz="26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annotation </a:t>
            </a:r>
            <a:r>
              <a:rPr sz="2600" b="1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repositories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5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48531" y="4077971"/>
            <a:ext cx="3394710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61390" marR="5080" indent="-949325">
              <a:lnSpc>
                <a:spcPts val="3050"/>
              </a:lnSpc>
              <a:spcBef>
                <a:spcPts val="295"/>
              </a:spcBef>
            </a:pP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Supports</a:t>
            </a:r>
            <a:r>
              <a:rPr sz="2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component </a:t>
            </a:r>
            <a:r>
              <a:rPr sz="2600" b="1" spc="-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scanning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1588" y="5240239"/>
            <a:ext cx="2688590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68630" marR="5080" indent="-456565">
              <a:lnSpc>
                <a:spcPts val="3050"/>
              </a:lnSpc>
              <a:spcBef>
                <a:spcPts val="295"/>
              </a:spcBef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Translates</a:t>
            </a:r>
            <a:r>
              <a:rPr sz="2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5" dirty="0">
                <a:solidFill>
                  <a:srgbClr val="FFFFFF"/>
                </a:solidFill>
                <a:latin typeface="Arial"/>
                <a:cs typeface="Arial"/>
              </a:rPr>
              <a:t>JDBC </a:t>
            </a:r>
            <a:r>
              <a:rPr sz="2600" b="1" spc="-7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exceptions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1586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3: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Update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main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app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4261" y="1937469"/>
            <a:ext cx="12141835" cy="7887334"/>
            <a:chOff x="1374261" y="1937469"/>
            <a:chExt cx="12141835" cy="7887334"/>
          </a:xfrm>
        </p:grpSpPr>
        <p:sp>
          <p:nvSpPr>
            <p:cNvPr id="4" name="object 4"/>
            <p:cNvSpPr/>
            <p:nvPr/>
          </p:nvSpPr>
          <p:spPr>
            <a:xfrm>
              <a:off x="1552266" y="2052649"/>
              <a:ext cx="11785600" cy="7426959"/>
            </a:xfrm>
            <a:custGeom>
              <a:avLst/>
              <a:gdLst/>
              <a:ahLst/>
              <a:cxnLst/>
              <a:rect l="l" t="t" r="r" b="b"/>
              <a:pathLst>
                <a:path w="11785600" h="7426959">
                  <a:moveTo>
                    <a:pt x="11785505" y="0"/>
                  </a:moveTo>
                  <a:lnTo>
                    <a:pt x="0" y="0"/>
                  </a:lnTo>
                  <a:lnTo>
                    <a:pt x="0" y="7426475"/>
                  </a:lnTo>
                  <a:lnTo>
                    <a:pt x="11785505" y="7426475"/>
                  </a:lnTo>
                  <a:lnTo>
                    <a:pt x="117855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261" y="1937469"/>
              <a:ext cx="12141515" cy="78871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8936" y="2099665"/>
            <a:ext cx="4298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sz="1650" b="1" spc="-5" dirty="0">
                <a:solidFill>
                  <a:srgbClr val="9E880C"/>
                </a:solidFill>
                <a:latin typeface="Courier New"/>
                <a:cs typeface="Courier New"/>
              </a:rPr>
              <a:t>@SpringBootApplication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6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6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CruddemoApplication</a:t>
            </a:r>
            <a:r>
              <a:rPr sz="1650" b="1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5888" y="2853569"/>
            <a:ext cx="73145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5080" indent="-37719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public static void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main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String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[] args) { 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SpringApplication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080808"/>
                </a:solidFill>
                <a:latin typeface="Courier New"/>
                <a:cs typeface="Courier New"/>
              </a:rPr>
              <a:t>run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CruddemoApplication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650" b="1" spc="10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args);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ts val="198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8936" y="3858773"/>
            <a:ext cx="10079355" cy="57368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>
              <a:lnSpc>
                <a:spcPts val="1980"/>
              </a:lnSpc>
              <a:spcBef>
                <a:spcPts val="95"/>
              </a:spcBef>
            </a:pPr>
            <a:r>
              <a:rPr sz="1650" b="1" spc="-5" dirty="0">
                <a:solidFill>
                  <a:srgbClr val="9E880C"/>
                </a:solidFill>
                <a:latin typeface="Courier New"/>
                <a:cs typeface="Courier New"/>
              </a:rPr>
              <a:t>@Bean</a:t>
            </a:r>
            <a:endParaRPr sz="1650" dirty="0">
              <a:latin typeface="Courier New"/>
              <a:cs typeface="Courier New"/>
            </a:endParaRPr>
          </a:p>
          <a:p>
            <a:pPr marL="766445" marR="1261110" indent="-377190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65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CommandLineRunner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commandLineRunner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StudentDAO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16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return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runner -&gt; {</a:t>
            </a:r>
            <a:endParaRPr sz="16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urier New"/>
              <a:cs typeface="Courier New"/>
            </a:endParaRPr>
          </a:p>
          <a:p>
            <a:pPr marL="1143000">
              <a:lnSpc>
                <a:spcPts val="198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createStudent(</a:t>
            </a:r>
            <a:r>
              <a:rPr sz="1650" b="1" spc="-5" dirty="0">
                <a:solidFill>
                  <a:srgbClr val="851F91"/>
                </a:solidFill>
                <a:latin typeface="Courier New"/>
                <a:cs typeface="Courier New"/>
              </a:rPr>
              <a:t>studentDAO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 dirty="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private void</a:t>
            </a:r>
            <a:r>
              <a:rPr sz="16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createStudent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StudentDAO</a:t>
            </a:r>
            <a:r>
              <a:rPr sz="1650" b="1" spc="5" dirty="0"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6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create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object</a:t>
            </a:r>
            <a:endParaRPr sz="1650" dirty="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"Creating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new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object..."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 dirty="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1650" b="1" spc="-5" dirty="0">
                <a:latin typeface="Courier New"/>
                <a:cs typeface="Courier New"/>
              </a:rPr>
              <a:t>Student</a:t>
            </a:r>
            <a:r>
              <a:rPr sz="1650" b="1" spc="10" dirty="0"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tempStudent</a:t>
            </a:r>
            <a:r>
              <a:rPr sz="1650" b="1" spc="20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6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16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"Paul"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6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"Doe"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6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  <a:hlinkClick r:id="rId3"/>
              </a:rPr>
              <a:t>"</a:t>
            </a:r>
            <a:r>
              <a:rPr sz="1650" b="1" spc="-5" dirty="0" smtClean="0">
                <a:solidFill>
                  <a:srgbClr val="077D16"/>
                </a:solidFill>
                <a:latin typeface="Courier New"/>
                <a:cs typeface="Courier New"/>
                <a:hlinkClick r:id="rId3"/>
              </a:rPr>
              <a:t>paul@</a:t>
            </a:r>
            <a:r>
              <a:rPr lang="en-US" sz="1650" b="1" spc="-5" dirty="0" smtClean="0">
                <a:solidFill>
                  <a:srgbClr val="077D16"/>
                </a:solidFill>
                <a:latin typeface="Courier New"/>
                <a:cs typeface="Courier New"/>
                <a:hlinkClick r:id="rId3"/>
              </a:rPr>
              <a:t>xxx</a:t>
            </a:r>
            <a:r>
              <a:rPr sz="1650" b="1" spc="-5" dirty="0" smtClean="0">
                <a:solidFill>
                  <a:srgbClr val="077D16"/>
                </a:solidFill>
                <a:latin typeface="Courier New"/>
                <a:cs typeface="Courier New"/>
                <a:hlinkClick r:id="rId3"/>
              </a:rPr>
              <a:t>.com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  <a:hlinkClick r:id="rId3"/>
              </a:rPr>
              <a:t>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urier New"/>
              <a:cs typeface="Courier New"/>
            </a:endParaRPr>
          </a:p>
          <a:p>
            <a:pPr marL="766445" marR="3775075">
              <a:lnSpc>
                <a:spcPct val="10000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 save the student object </a:t>
            </a:r>
            <a:r>
              <a:rPr sz="1650" b="1" i="1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"Saving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the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student..."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studentDAO.save(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display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id</a:t>
            </a:r>
            <a:r>
              <a:rPr sz="165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of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165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saved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endParaRPr sz="1650" dirty="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"Saved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student.</a:t>
            </a:r>
            <a:r>
              <a:rPr sz="16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77D16"/>
                </a:solidFill>
                <a:latin typeface="Courier New"/>
                <a:cs typeface="Courier New"/>
              </a:rPr>
              <a:t>Generated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id:</a:t>
            </a:r>
            <a:r>
              <a:rPr sz="16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6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6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.getId());</a:t>
            </a:r>
            <a:endParaRPr sz="1650" dirty="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 dirty="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244441" y="1639259"/>
            <a:ext cx="7569200" cy="3103880"/>
            <a:chOff x="9244441" y="1639259"/>
            <a:chExt cx="7569200" cy="31038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44441" y="1639259"/>
              <a:ext cx="7568816" cy="310357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3276" y="2475977"/>
              <a:ext cx="6731145" cy="141618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995655" y="2757634"/>
            <a:ext cx="46920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Inject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StudentDAO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17294" y="450457"/>
            <a:ext cx="17442180" cy="8635365"/>
            <a:chOff x="1517294" y="450457"/>
            <a:chExt cx="17442180" cy="8635365"/>
          </a:xfrm>
        </p:grpSpPr>
        <p:sp>
          <p:nvSpPr>
            <p:cNvPr id="14" name="object 14"/>
            <p:cNvSpPr/>
            <p:nvPr/>
          </p:nvSpPr>
          <p:spPr>
            <a:xfrm>
              <a:off x="1517294" y="5033396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55881" y="4832355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6371" y="5466838"/>
              <a:ext cx="10817860" cy="3592829"/>
            </a:xfrm>
            <a:custGeom>
              <a:avLst/>
              <a:gdLst/>
              <a:ahLst/>
              <a:cxnLst/>
              <a:rect l="l" t="t" r="r" b="b"/>
              <a:pathLst>
                <a:path w="10817860" h="3592829">
                  <a:moveTo>
                    <a:pt x="355627" y="0"/>
                  </a:moveTo>
                  <a:lnTo>
                    <a:pt x="10462058" y="0"/>
                  </a:lnTo>
                  <a:lnTo>
                    <a:pt x="10510326" y="3246"/>
                  </a:lnTo>
                  <a:lnTo>
                    <a:pt x="10556617" y="12703"/>
                  </a:lnTo>
                  <a:lnTo>
                    <a:pt x="10600508" y="27947"/>
                  </a:lnTo>
                  <a:lnTo>
                    <a:pt x="10641574" y="48553"/>
                  </a:lnTo>
                  <a:lnTo>
                    <a:pt x="10679394" y="74099"/>
                  </a:lnTo>
                  <a:lnTo>
                    <a:pt x="10713544" y="104161"/>
                  </a:lnTo>
                  <a:lnTo>
                    <a:pt x="10743600" y="138314"/>
                  </a:lnTo>
                  <a:lnTo>
                    <a:pt x="10769141" y="176135"/>
                  </a:lnTo>
                  <a:lnTo>
                    <a:pt x="10789742" y="217201"/>
                  </a:lnTo>
                  <a:lnTo>
                    <a:pt x="10804982" y="261088"/>
                  </a:lnTo>
                  <a:lnTo>
                    <a:pt x="10814435" y="307371"/>
                  </a:lnTo>
                  <a:lnTo>
                    <a:pt x="10817681" y="355627"/>
                  </a:lnTo>
                  <a:lnTo>
                    <a:pt x="10817681" y="3237137"/>
                  </a:lnTo>
                  <a:lnTo>
                    <a:pt x="10814435" y="3285392"/>
                  </a:lnTo>
                  <a:lnTo>
                    <a:pt x="10804982" y="3331674"/>
                  </a:lnTo>
                  <a:lnTo>
                    <a:pt x="10789742" y="3375560"/>
                  </a:lnTo>
                  <a:lnTo>
                    <a:pt x="10769141" y="3416625"/>
                  </a:lnTo>
                  <a:lnTo>
                    <a:pt x="10743600" y="3454446"/>
                  </a:lnTo>
                  <a:lnTo>
                    <a:pt x="10713544" y="3488599"/>
                  </a:lnTo>
                  <a:lnTo>
                    <a:pt x="10679394" y="3518660"/>
                  </a:lnTo>
                  <a:lnTo>
                    <a:pt x="10641574" y="3544206"/>
                  </a:lnTo>
                  <a:lnTo>
                    <a:pt x="10600508" y="3564812"/>
                  </a:lnTo>
                  <a:lnTo>
                    <a:pt x="10556617" y="3580056"/>
                  </a:lnTo>
                  <a:lnTo>
                    <a:pt x="10510326" y="3589513"/>
                  </a:lnTo>
                  <a:lnTo>
                    <a:pt x="10462058" y="3592759"/>
                  </a:lnTo>
                  <a:lnTo>
                    <a:pt x="355627" y="3592759"/>
                  </a:lnTo>
                  <a:lnTo>
                    <a:pt x="307371" y="3589513"/>
                  </a:lnTo>
                  <a:lnTo>
                    <a:pt x="261088" y="3580056"/>
                  </a:lnTo>
                  <a:lnTo>
                    <a:pt x="217201" y="3564812"/>
                  </a:lnTo>
                  <a:lnTo>
                    <a:pt x="176135" y="3544206"/>
                  </a:lnTo>
                  <a:lnTo>
                    <a:pt x="138314" y="3518660"/>
                  </a:lnTo>
                  <a:lnTo>
                    <a:pt x="104161" y="3488599"/>
                  </a:lnTo>
                  <a:lnTo>
                    <a:pt x="74099" y="3454446"/>
                  </a:lnTo>
                  <a:lnTo>
                    <a:pt x="48553" y="3416625"/>
                  </a:lnTo>
                  <a:lnTo>
                    <a:pt x="27947" y="3375560"/>
                  </a:lnTo>
                  <a:lnTo>
                    <a:pt x="12703" y="3331674"/>
                  </a:lnTo>
                  <a:lnTo>
                    <a:pt x="3246" y="3285392"/>
                  </a:lnTo>
                  <a:lnTo>
                    <a:pt x="0" y="3237137"/>
                  </a:lnTo>
                  <a:lnTo>
                    <a:pt x="0" y="355627"/>
                  </a:lnTo>
                  <a:lnTo>
                    <a:pt x="3246" y="307371"/>
                  </a:lnTo>
                  <a:lnTo>
                    <a:pt x="12703" y="261088"/>
                  </a:lnTo>
                  <a:lnTo>
                    <a:pt x="27947" y="217201"/>
                  </a:lnTo>
                  <a:lnTo>
                    <a:pt x="48553" y="176135"/>
                  </a:lnTo>
                  <a:lnTo>
                    <a:pt x="74099" y="138314"/>
                  </a:lnTo>
                  <a:lnTo>
                    <a:pt x="104161" y="104161"/>
                  </a:lnTo>
                  <a:lnTo>
                    <a:pt x="138314" y="74099"/>
                  </a:lnTo>
                  <a:lnTo>
                    <a:pt x="176135" y="48553"/>
                  </a:lnTo>
                  <a:lnTo>
                    <a:pt x="217201" y="27947"/>
                  </a:lnTo>
                  <a:lnTo>
                    <a:pt x="261088" y="12703"/>
                  </a:lnTo>
                  <a:lnTo>
                    <a:pt x="307371" y="3246"/>
                  </a:lnTo>
                  <a:lnTo>
                    <a:pt x="355627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6985" y="544664"/>
              <a:ext cx="4621178" cy="14512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90392" y="450457"/>
              <a:ext cx="4914363" cy="18281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20955" y="7286312"/>
              <a:ext cx="5491571" cy="14512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74363" y="7192084"/>
              <a:ext cx="5784755" cy="1828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72551" y="10801106"/>
            <a:ext cx="25285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latin typeface="Verdana"/>
                <a:cs typeface="Verdana"/>
              </a:rPr>
              <a:t>©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luv2</a:t>
            </a:r>
            <a:r>
              <a:rPr sz="2600" spc="10" dirty="0">
                <a:latin typeface="Palatino Linotype"/>
                <a:cs typeface="Palatino Linotype"/>
              </a:rPr>
              <a:t>c</a:t>
            </a:r>
            <a:r>
              <a:rPr sz="2600" spc="20" dirty="0">
                <a:latin typeface="Palatino Linotype"/>
                <a:cs typeface="Palatino Linotype"/>
              </a:rPr>
              <a:t>o</a:t>
            </a:r>
            <a:r>
              <a:rPr sz="2600" spc="15" dirty="0">
                <a:latin typeface="Palatino Linotype"/>
                <a:cs typeface="Palatino Linotype"/>
              </a:rPr>
              <a:t>de</a:t>
            </a:r>
            <a:r>
              <a:rPr sz="2600" spc="5" dirty="0">
                <a:latin typeface="Palatino Linotype"/>
                <a:cs typeface="Palatino Linotype"/>
              </a:rPr>
              <a:t> </a:t>
            </a:r>
            <a:r>
              <a:rPr sz="2600" spc="15" dirty="0">
                <a:latin typeface="Palatino Linotype"/>
                <a:cs typeface="Palatino Linotype"/>
              </a:rPr>
              <a:t>LL</a:t>
            </a:r>
            <a:r>
              <a:rPr sz="2600" spc="25" dirty="0">
                <a:latin typeface="Palatino Linotype"/>
                <a:cs typeface="Palatino Linotype"/>
              </a:rPr>
              <a:t>C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75250" y="4836758"/>
            <a:ext cx="12761586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5" dirty="0"/>
              <a:t>Retrieving</a:t>
            </a:r>
            <a:r>
              <a:rPr spc="-295" dirty="0"/>
              <a:t> </a:t>
            </a:r>
            <a:r>
              <a:rPr spc="-65" dirty="0"/>
              <a:t>an</a:t>
            </a:r>
            <a:r>
              <a:rPr spc="-295" dirty="0"/>
              <a:t> </a:t>
            </a:r>
            <a:r>
              <a:rPr spc="-130" dirty="0"/>
              <a:t>Object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3411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80" dirty="0">
                <a:latin typeface="Cambria"/>
                <a:cs typeface="Cambria"/>
              </a:rPr>
              <a:t>JPA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605" dirty="0">
                <a:latin typeface="Cambria"/>
                <a:cs typeface="Cambria"/>
              </a:rPr>
              <a:t>CRUD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-15" dirty="0">
                <a:latin typeface="Cambria"/>
                <a:cs typeface="Cambria"/>
              </a:rPr>
              <a:t>Apps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322727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652529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598233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1860499"/>
            <a:ext cx="4988560" cy="4819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52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spc="-5" dirty="0">
                <a:latin typeface="Palatino Linotype"/>
                <a:cs typeface="Palatino Linotype"/>
              </a:rPr>
              <a:t>reate</a:t>
            </a:r>
            <a:r>
              <a:rPr sz="5250" spc="-3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585470" marR="5080">
              <a:lnSpc>
                <a:spcPct val="166200"/>
              </a:lnSpc>
            </a:pPr>
            <a:r>
              <a:rPr sz="5250" b="1" u="heavy" spc="2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spc="25" dirty="0">
                <a:latin typeface="Palatino Linotype"/>
                <a:cs typeface="Palatino Linotype"/>
              </a:rPr>
              <a:t>ead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15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spc="10" dirty="0">
                <a:latin typeface="Palatino Linotype"/>
                <a:cs typeface="Palatino Linotype"/>
              </a:rPr>
              <a:t>pdate</a:t>
            </a:r>
            <a:r>
              <a:rPr sz="5250" spc="-7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-1300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spc="10" dirty="0">
                <a:latin typeface="Palatino Linotype"/>
                <a:cs typeface="Palatino Linotype"/>
              </a:rPr>
              <a:t>elete</a:t>
            </a:r>
            <a:r>
              <a:rPr sz="5250" spc="-2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3683" y="3446481"/>
            <a:ext cx="1040765" cy="402590"/>
            <a:chOff x="203683" y="3446481"/>
            <a:chExt cx="1040765" cy="402590"/>
          </a:xfrm>
        </p:grpSpPr>
        <p:sp>
          <p:nvSpPr>
            <p:cNvPr id="8" name="object 8"/>
            <p:cNvSpPr/>
            <p:nvPr/>
          </p:nvSpPr>
          <p:spPr>
            <a:xfrm>
              <a:off x="203683" y="3647522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2270" y="344648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5679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Cambria"/>
                <a:cs typeface="Cambria"/>
              </a:rPr>
              <a:t>Retrieving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a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5" dirty="0">
                <a:latin typeface="Cambria"/>
                <a:cs typeface="Cambria"/>
              </a:rPr>
              <a:t>Java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" dirty="0">
                <a:latin typeface="Cambria"/>
                <a:cs typeface="Cambria"/>
              </a:rPr>
              <a:t>Object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20" dirty="0">
                <a:latin typeface="Cambria"/>
                <a:cs typeface="Cambria"/>
              </a:rPr>
              <a:t>with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535" dirty="0">
                <a:latin typeface="Cambria"/>
                <a:cs typeface="Cambria"/>
              </a:rPr>
              <a:t>JPA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07035" y="2465558"/>
            <a:ext cx="17790160" cy="4178300"/>
            <a:chOff x="1007035" y="2465558"/>
            <a:chExt cx="17790160" cy="4178300"/>
          </a:xfrm>
        </p:grpSpPr>
        <p:sp>
          <p:nvSpPr>
            <p:cNvPr id="4" name="object 4"/>
            <p:cNvSpPr/>
            <p:nvPr/>
          </p:nvSpPr>
          <p:spPr>
            <a:xfrm>
              <a:off x="1153629" y="2559796"/>
              <a:ext cx="17495520" cy="3801110"/>
            </a:xfrm>
            <a:custGeom>
              <a:avLst/>
              <a:gdLst/>
              <a:ahLst/>
              <a:cxnLst/>
              <a:rect l="l" t="t" r="r" b="b"/>
              <a:pathLst>
                <a:path w="17495520" h="3801110">
                  <a:moveTo>
                    <a:pt x="17495488" y="0"/>
                  </a:moveTo>
                  <a:lnTo>
                    <a:pt x="0" y="0"/>
                  </a:lnTo>
                  <a:lnTo>
                    <a:pt x="0" y="3800931"/>
                  </a:lnTo>
                  <a:lnTo>
                    <a:pt x="17495488" y="3800931"/>
                  </a:lnTo>
                  <a:lnTo>
                    <a:pt x="17495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035" y="2465558"/>
              <a:ext cx="167534" cy="41778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9590" y="2465558"/>
              <a:ext cx="167534" cy="41778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4571" y="2465558"/>
              <a:ext cx="17454965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4571" y="6308373"/>
              <a:ext cx="17454965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7051" y="3308120"/>
            <a:ext cx="11875135" cy="1179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4545"/>
              </a:lnSpc>
              <a:spcBef>
                <a:spcPts val="90"/>
              </a:spcBef>
            </a:pP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//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retrieve/read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from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database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using</a:t>
            </a:r>
            <a:r>
              <a:rPr sz="3800" b="1" i="1" spc="-20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the</a:t>
            </a:r>
            <a:endParaRPr sz="3800">
              <a:latin typeface="Courier New"/>
              <a:cs typeface="Courier New"/>
            </a:endParaRPr>
          </a:p>
          <a:p>
            <a:pPr marL="12700">
              <a:lnSpc>
                <a:spcPts val="4545"/>
              </a:lnSpc>
            </a:pP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//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in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this example,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retrieve</a:t>
            </a:r>
            <a:r>
              <a:rPr sz="3800" b="1" i="1" spc="-15" dirty="0">
                <a:solidFill>
                  <a:srgbClr val="0433FF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0433FF"/>
                </a:solidFill>
                <a:latin typeface="Courier New"/>
                <a:cs typeface="Courier New"/>
              </a:rPr>
              <a:t>Student with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27831" y="3308120"/>
            <a:ext cx="4361180" cy="117983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01625" marR="5080" indent="-289560">
              <a:lnSpc>
                <a:spcPts val="4530"/>
              </a:lnSpc>
              <a:spcBef>
                <a:spcPts val="225"/>
              </a:spcBef>
            </a:pPr>
            <a:r>
              <a:rPr sz="3800" b="1" i="1" spc="-10" dirty="0">
                <a:solidFill>
                  <a:srgbClr val="FF2600"/>
                </a:solidFill>
                <a:latin typeface="Courier New"/>
                <a:cs typeface="Courier New"/>
              </a:rPr>
              <a:t>primary </a:t>
            </a:r>
            <a:r>
              <a:rPr sz="3800" b="1" i="1" spc="-5" dirty="0">
                <a:solidFill>
                  <a:srgbClr val="FF2600"/>
                </a:solidFill>
                <a:latin typeface="Courier New"/>
                <a:cs typeface="Courier New"/>
              </a:rPr>
              <a:t>key </a:t>
            </a:r>
            <a:r>
              <a:rPr sz="3800" b="1" i="1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FF2600"/>
                </a:solidFill>
                <a:latin typeface="Courier New"/>
                <a:cs typeface="Courier New"/>
              </a:rPr>
              <a:t>primary</a:t>
            </a:r>
            <a:r>
              <a:rPr sz="3800" b="1" i="1" spc="-50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FF2600"/>
                </a:solidFill>
                <a:latin typeface="Courier New"/>
                <a:cs typeface="Courier New"/>
              </a:rPr>
              <a:t>key:</a:t>
            </a:r>
            <a:r>
              <a:rPr sz="3800" b="1" i="1" spc="-45" dirty="0">
                <a:solidFill>
                  <a:srgbClr val="FF2600"/>
                </a:solidFill>
                <a:latin typeface="Courier New"/>
                <a:cs typeface="Courier New"/>
              </a:rPr>
              <a:t> </a:t>
            </a:r>
            <a:r>
              <a:rPr sz="3800" b="1" i="1" spc="-5" dirty="0">
                <a:solidFill>
                  <a:srgbClr val="FF2600"/>
                </a:solidFill>
                <a:latin typeface="Courier New"/>
                <a:cs typeface="Courier New"/>
              </a:rPr>
              <a:t>1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7051" y="5035816"/>
            <a:ext cx="1650111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0" dirty="0">
                <a:latin typeface="Courier New"/>
                <a:cs typeface="Courier New"/>
              </a:rPr>
              <a:t>Student</a:t>
            </a:r>
            <a:r>
              <a:rPr sz="3800" b="1" spc="-25" dirty="0">
                <a:latin typeface="Courier New"/>
                <a:cs typeface="Courier New"/>
              </a:rPr>
              <a:t> </a:t>
            </a:r>
            <a:r>
              <a:rPr sz="3800" b="1" spc="-10" dirty="0">
                <a:latin typeface="Courier New"/>
                <a:cs typeface="Courier New"/>
              </a:rPr>
              <a:t>myStudent</a:t>
            </a:r>
            <a:r>
              <a:rPr sz="3800" b="1" spc="-15" dirty="0">
                <a:latin typeface="Courier New"/>
                <a:cs typeface="Courier New"/>
              </a:rPr>
              <a:t> 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80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800" b="1" spc="-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.find(</a:t>
            </a:r>
            <a:r>
              <a:rPr sz="3800" b="1" spc="-5" dirty="0">
                <a:latin typeface="Courier New"/>
                <a:cs typeface="Courier New"/>
              </a:rPr>
              <a:t>Student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3800" b="1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380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800" b="1" spc="-10" dirty="0">
                <a:solidFill>
                  <a:srgbClr val="FF2600"/>
                </a:solidFill>
                <a:latin typeface="Courier New"/>
                <a:cs typeface="Courier New"/>
              </a:rPr>
              <a:t>1</a:t>
            </a:r>
            <a:r>
              <a:rPr sz="3800" b="1" spc="-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38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429902" y="4783446"/>
            <a:ext cx="4608830" cy="4331335"/>
            <a:chOff x="10429902" y="4783446"/>
            <a:chExt cx="4608830" cy="433133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29902" y="4783446"/>
              <a:ext cx="4608823" cy="43312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8779" y="5850355"/>
              <a:ext cx="3771089" cy="218350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673960" y="7178295"/>
            <a:ext cx="2120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29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30226" y="4712568"/>
            <a:ext cx="4608830" cy="4426585"/>
            <a:chOff x="14930226" y="4712568"/>
            <a:chExt cx="4608830" cy="442658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0226" y="4712568"/>
              <a:ext cx="4608823" cy="44265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49103" y="5797352"/>
              <a:ext cx="3771110" cy="224305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153090" y="7184839"/>
            <a:ext cx="21634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sz="29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00074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49752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0" dirty="0">
                <a:latin typeface="Palatino Linotype"/>
                <a:cs typeface="Palatino Linotype"/>
              </a:rPr>
              <a:t>What</a:t>
            </a:r>
            <a:r>
              <a:rPr sz="6500" spc="-114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is</a:t>
            </a:r>
            <a:r>
              <a:rPr sz="6500" spc="-114" dirty="0">
                <a:latin typeface="Palatino Linotype"/>
                <a:cs typeface="Palatino Linotype"/>
              </a:rPr>
              <a:t> </a:t>
            </a:r>
            <a:r>
              <a:rPr sz="6500" spc="90" dirty="0">
                <a:latin typeface="Palatino Linotype"/>
                <a:cs typeface="Palatino Linotype"/>
              </a:rPr>
              <a:t>JPA?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941963"/>
            <a:ext cx="1778889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981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  <a:tab pos="7870825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J</a:t>
            </a:r>
            <a:r>
              <a:rPr sz="4250" spc="15" dirty="0">
                <a:latin typeface="Palatino Linotype"/>
                <a:cs typeface="Palatino Linotype"/>
              </a:rPr>
              <a:t>akarta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b="1" spc="10" dirty="0">
                <a:latin typeface="Palatino Linotype"/>
                <a:cs typeface="Palatino Linotype"/>
              </a:rPr>
              <a:t>P</a:t>
            </a:r>
            <a:r>
              <a:rPr sz="4250" spc="10" dirty="0">
                <a:latin typeface="Palatino Linotype"/>
                <a:cs typeface="Palatino Linotype"/>
              </a:rPr>
              <a:t>ersistence</a:t>
            </a:r>
            <a:r>
              <a:rPr sz="4250" spc="3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A</a:t>
            </a:r>
            <a:r>
              <a:rPr sz="4250" spc="15" dirty="0">
                <a:latin typeface="Palatino Linotype"/>
                <a:cs typeface="Palatino Linotype"/>
              </a:rPr>
              <a:t>PI</a:t>
            </a:r>
            <a:r>
              <a:rPr sz="4250" spc="25" dirty="0">
                <a:latin typeface="Palatino Linotype"/>
                <a:cs typeface="Palatino Linotype"/>
              </a:rPr>
              <a:t> </a:t>
            </a:r>
            <a:r>
              <a:rPr sz="4250" spc="-65" dirty="0">
                <a:latin typeface="Palatino Linotype"/>
                <a:cs typeface="Palatino Linotype"/>
              </a:rPr>
              <a:t>(JPA)	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i="1" spc="5" dirty="0">
                <a:latin typeface="Palatino Linotype"/>
                <a:cs typeface="Palatino Linotype"/>
              </a:rPr>
              <a:t>previously </a:t>
            </a:r>
            <a:r>
              <a:rPr sz="4250" i="1" spc="15" dirty="0">
                <a:latin typeface="Palatino Linotype"/>
                <a:cs typeface="Palatino Linotype"/>
              </a:rPr>
              <a:t>known</a:t>
            </a:r>
            <a:r>
              <a:rPr sz="4250" i="1" spc="10" dirty="0">
                <a:latin typeface="Palatino Linotype"/>
                <a:cs typeface="Palatino Linotype"/>
              </a:rPr>
              <a:t> as Java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Persistence </a:t>
            </a:r>
            <a:r>
              <a:rPr sz="4250" i="1" spc="15" dirty="0">
                <a:latin typeface="Palatino Linotype"/>
                <a:cs typeface="Palatino Linotype"/>
              </a:rPr>
              <a:t>API</a:t>
            </a:r>
            <a:endParaRPr sz="4250">
              <a:latin typeface="Palatino Linotype"/>
              <a:cs typeface="Palatino Linotype"/>
            </a:endParaRPr>
          </a:p>
          <a:p>
            <a:pPr marL="1017269" lvl="1" indent="-57404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1017269" algn="l"/>
                <a:tab pos="1017905" algn="l"/>
              </a:tabLst>
            </a:pPr>
            <a:r>
              <a:rPr sz="4250" spc="5" dirty="0">
                <a:latin typeface="Palatino Linotype"/>
                <a:cs typeface="Palatino Linotype"/>
              </a:rPr>
              <a:t>Standard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Object-to-Relational-Mapping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(ORM)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507433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957578"/>
            <a:ext cx="47891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Only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specification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622613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6109375"/>
            <a:ext cx="61258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Defines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737793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7261173"/>
            <a:ext cx="9841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Requires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usable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710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204" dirty="0">
                <a:latin typeface="Cambria"/>
                <a:cs typeface="Cambria"/>
              </a:rPr>
              <a:t>new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method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40" dirty="0">
                <a:latin typeface="Cambria"/>
                <a:cs typeface="Cambria"/>
              </a:rPr>
              <a:t>interface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6935" y="2998599"/>
            <a:ext cx="14439900" cy="4136390"/>
            <a:chOff x="1956935" y="2998599"/>
            <a:chExt cx="14439900" cy="4136390"/>
          </a:xfrm>
        </p:grpSpPr>
        <p:sp>
          <p:nvSpPr>
            <p:cNvPr id="4" name="object 4"/>
            <p:cNvSpPr/>
            <p:nvPr/>
          </p:nvSpPr>
          <p:spPr>
            <a:xfrm>
              <a:off x="2134940" y="3113779"/>
              <a:ext cx="14082394" cy="3677920"/>
            </a:xfrm>
            <a:custGeom>
              <a:avLst/>
              <a:gdLst/>
              <a:ahLst/>
              <a:cxnLst/>
              <a:rect l="l" t="t" r="r" b="b"/>
              <a:pathLst>
                <a:path w="14082394" h="3677920">
                  <a:moveTo>
                    <a:pt x="14082084" y="0"/>
                  </a:moveTo>
                  <a:lnTo>
                    <a:pt x="0" y="0"/>
                  </a:lnTo>
                  <a:lnTo>
                    <a:pt x="0" y="3677898"/>
                  </a:lnTo>
                  <a:lnTo>
                    <a:pt x="14082084" y="3677898"/>
                  </a:lnTo>
                  <a:lnTo>
                    <a:pt x="1408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6935" y="2998599"/>
              <a:ext cx="198946" cy="4135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7307" y="2998599"/>
              <a:ext cx="198946" cy="4135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882" y="2998599"/>
              <a:ext cx="140414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882" y="6736705"/>
              <a:ext cx="140414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91609" y="3150984"/>
            <a:ext cx="9979025" cy="1880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2950" b="1" spc="-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com.luv2code.cruddemo.entity.Student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StudentDAO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95504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3989" y="5454578"/>
            <a:ext cx="16090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Courier New"/>
                <a:cs typeface="Courier New"/>
              </a:rPr>
              <a:t>Student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3622" y="5454578"/>
            <a:ext cx="3644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627A"/>
                </a:solidFill>
                <a:latin typeface="Courier New"/>
                <a:cs typeface="Courier New"/>
              </a:rPr>
              <a:t>findById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950" b="1" spc="5" dirty="0">
                <a:latin typeface="Courier New"/>
                <a:cs typeface="Courier New"/>
              </a:rPr>
              <a:t>Integer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9059" y="5454578"/>
            <a:ext cx="9309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id);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1609" y="6239895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40662" y="2024608"/>
            <a:ext cx="17845405" cy="3924935"/>
            <a:chOff x="1640662" y="2024608"/>
            <a:chExt cx="17845405" cy="3924935"/>
          </a:xfrm>
        </p:grpSpPr>
        <p:sp>
          <p:nvSpPr>
            <p:cNvPr id="15" name="object 15"/>
            <p:cNvSpPr/>
            <p:nvPr/>
          </p:nvSpPr>
          <p:spPr>
            <a:xfrm>
              <a:off x="1640662" y="5748034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79249" y="5546993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7490" y="2118846"/>
              <a:ext cx="3991606" cy="12535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0897" y="2024608"/>
              <a:ext cx="4284791" cy="163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implementation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19777" y="2338933"/>
            <a:ext cx="15664815" cy="6628130"/>
            <a:chOff x="1119777" y="2338933"/>
            <a:chExt cx="15664815" cy="6628130"/>
          </a:xfrm>
        </p:grpSpPr>
        <p:sp>
          <p:nvSpPr>
            <p:cNvPr id="4" name="object 4"/>
            <p:cNvSpPr/>
            <p:nvPr/>
          </p:nvSpPr>
          <p:spPr>
            <a:xfrm>
              <a:off x="1297782" y="2454113"/>
              <a:ext cx="15311755" cy="6170295"/>
            </a:xfrm>
            <a:custGeom>
              <a:avLst/>
              <a:gdLst/>
              <a:ahLst/>
              <a:cxnLst/>
              <a:rect l="l" t="t" r="r" b="b"/>
              <a:pathLst>
                <a:path w="15311755" h="6170295">
                  <a:moveTo>
                    <a:pt x="15311470" y="0"/>
                  </a:moveTo>
                  <a:lnTo>
                    <a:pt x="0" y="0"/>
                  </a:lnTo>
                  <a:lnTo>
                    <a:pt x="0" y="6169969"/>
                  </a:lnTo>
                  <a:lnTo>
                    <a:pt x="15311470" y="6169969"/>
                  </a:lnTo>
                  <a:lnTo>
                    <a:pt x="15311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777" y="2338933"/>
              <a:ext cx="198946" cy="66280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5253" y="2338933"/>
              <a:ext cx="198946" cy="66280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724" y="2338933"/>
              <a:ext cx="15266550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724" y="8569110"/>
              <a:ext cx="15266550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673972" y="2496301"/>
            <a:ext cx="70002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10" dirty="0">
                <a:latin typeface="Courier New"/>
                <a:cs typeface="Courier New"/>
              </a:rPr>
              <a:t>com.luv2code.cruddemo.entity.Student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450" b="1" spc="-14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jakarta.persistence.EntityManager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4452" y="2496301"/>
            <a:ext cx="1156335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import  import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7970" y="4758013"/>
            <a:ext cx="2475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latin typeface="Courier New"/>
                <a:cs typeface="Courier New"/>
              </a:rPr>
              <a:t>EntityManager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67041" y="4758013"/>
            <a:ext cx="26650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19879" y="4758013"/>
            <a:ext cx="1344930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19879" y="5888868"/>
            <a:ext cx="17221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9879" y="6265821"/>
            <a:ext cx="70002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627A"/>
                </a:solidFill>
                <a:latin typeface="Courier New"/>
                <a:cs typeface="Courier New"/>
              </a:rPr>
              <a:t>findById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450" b="1" spc="10" dirty="0">
                <a:latin typeface="Courier New"/>
                <a:cs typeface="Courier New"/>
              </a:rPr>
              <a:t>Integer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id) 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877" y="6642772"/>
            <a:ext cx="85083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2450" b="1" spc="4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.find(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id);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9879" y="7019725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4452" y="8150580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63640" y="3207661"/>
            <a:ext cx="10932160" cy="3734435"/>
            <a:chOff x="8363640" y="3207661"/>
            <a:chExt cx="10932160" cy="373443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3640" y="3207661"/>
              <a:ext cx="10931918" cy="37344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2476" y="4162669"/>
              <a:ext cx="10094226" cy="181047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54452" y="4004109"/>
            <a:ext cx="17036415" cy="8553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655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45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StudentDAOImpl</a:t>
            </a:r>
            <a:r>
              <a:rPr sz="2450" b="1" spc="30" dirty="0"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4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StudentDAO</a:t>
            </a:r>
            <a:r>
              <a:rPr sz="2450" b="1" spc="30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 marL="10460990">
              <a:lnSpc>
                <a:spcPts val="3854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@Transactional</a:t>
            </a:r>
            <a:endParaRPr sz="3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73334" y="4808416"/>
            <a:ext cx="56495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38001" y="1290882"/>
            <a:ext cx="15181580" cy="9153525"/>
            <a:chOff x="4438001" y="1290882"/>
            <a:chExt cx="15181580" cy="915352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0889" y="1385120"/>
              <a:ext cx="3991606" cy="12535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4298" y="1290882"/>
              <a:ext cx="4284791" cy="16304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8001" y="6163933"/>
              <a:ext cx="4608823" cy="42799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6836" y="7221225"/>
              <a:ext cx="3771152" cy="215144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682110" y="8517103"/>
            <a:ext cx="21209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29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401002" y="6066947"/>
            <a:ext cx="4608830" cy="4399915"/>
            <a:chOff x="9401002" y="6066947"/>
            <a:chExt cx="4608830" cy="439991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01002" y="6066947"/>
              <a:ext cx="4608823" cy="43993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19847" y="7146620"/>
              <a:ext cx="3771141" cy="222604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623834" y="8517103"/>
            <a:ext cx="21634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Primary</a:t>
            </a:r>
            <a:r>
              <a:rPr sz="29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76465" y="5637953"/>
            <a:ext cx="18119090" cy="2721610"/>
            <a:chOff x="576465" y="5637953"/>
            <a:chExt cx="18119090" cy="2721610"/>
          </a:xfrm>
        </p:grpSpPr>
        <p:sp>
          <p:nvSpPr>
            <p:cNvPr id="35" name="object 35"/>
            <p:cNvSpPr/>
            <p:nvPr/>
          </p:nvSpPr>
          <p:spPr>
            <a:xfrm>
              <a:off x="576465" y="6511477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15051" y="6310436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6376" y="5637953"/>
              <a:ext cx="4608760" cy="27213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05213" y="6403009"/>
              <a:ext cx="3771089" cy="117728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5289556" y="6510473"/>
            <a:ext cx="22028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9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29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found,</a:t>
            </a:r>
            <a:endParaRPr sz="29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341387" y="6950250"/>
            <a:ext cx="20993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returns</a:t>
            </a:r>
            <a:r>
              <a:rPr sz="29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FFFFFF"/>
                </a:solidFill>
                <a:latin typeface="Arial"/>
                <a:cs typeface="Arial"/>
              </a:rPr>
              <a:t>null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1586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3: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Update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main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app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spc="-5" dirty="0"/>
              <a:t>@SpringBootApplication</a:t>
            </a:r>
          </a:p>
          <a:p>
            <a:pPr marL="12700">
              <a:lnSpc>
                <a:spcPts val="1980"/>
              </a:lnSpc>
            </a:pPr>
            <a:r>
              <a:rPr spc="-5" dirty="0">
                <a:solidFill>
                  <a:srgbClr val="0033B3"/>
                </a:solidFill>
              </a:rPr>
              <a:t>public</a:t>
            </a:r>
            <a:r>
              <a:rPr spc="-10" dirty="0">
                <a:solidFill>
                  <a:srgbClr val="0033B3"/>
                </a:solidFill>
              </a:rPr>
              <a:t> </a:t>
            </a:r>
            <a:r>
              <a:rPr spc="-5" dirty="0">
                <a:solidFill>
                  <a:srgbClr val="0033B3"/>
                </a:solidFill>
              </a:rPr>
              <a:t>class</a:t>
            </a:r>
            <a:r>
              <a:rPr dirty="0">
                <a:solidFill>
                  <a:srgbClr val="0033B3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CruddemoApplication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80808"/>
                </a:solidFill>
              </a:rPr>
              <a:t>{</a:t>
            </a:r>
          </a:p>
          <a:p>
            <a:pPr marL="389255">
              <a:lnSpc>
                <a:spcPct val="100000"/>
              </a:lnSpc>
            </a:pPr>
            <a:r>
              <a:rPr spc="-5" dirty="0">
                <a:solidFill>
                  <a:srgbClr val="080808"/>
                </a:solidFill>
              </a:rPr>
              <a:t>…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/>
          </a:p>
          <a:p>
            <a:pPr marL="389255">
              <a:lnSpc>
                <a:spcPts val="1980"/>
              </a:lnSpc>
            </a:pPr>
            <a:r>
              <a:rPr spc="-5" dirty="0"/>
              <a:t>@Bean</a:t>
            </a:r>
          </a:p>
          <a:p>
            <a:pPr marL="766445" marR="5080" indent="-377190">
              <a:lnSpc>
                <a:spcPct val="100000"/>
              </a:lnSpc>
            </a:pPr>
            <a:r>
              <a:rPr spc="-5" dirty="0">
                <a:solidFill>
                  <a:srgbClr val="0033B3"/>
                </a:solidFill>
              </a:rPr>
              <a:t>public</a:t>
            </a:r>
            <a:r>
              <a:rPr spc="25" dirty="0">
                <a:solidFill>
                  <a:srgbClr val="0033B3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CommandLinerunner</a:t>
            </a:r>
            <a:r>
              <a:rPr spc="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627A"/>
                </a:solidFill>
              </a:rPr>
              <a:t>commandLinerunner</a:t>
            </a:r>
            <a:r>
              <a:rPr spc="-5" dirty="0">
                <a:solidFill>
                  <a:srgbClr val="080808"/>
                </a:solidFill>
              </a:rPr>
              <a:t>(</a:t>
            </a:r>
            <a:r>
              <a:rPr spc="-5" dirty="0">
                <a:solidFill>
                  <a:srgbClr val="000000"/>
                </a:solidFill>
              </a:rPr>
              <a:t>StudentDAO</a:t>
            </a:r>
            <a:r>
              <a:rPr spc="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80808"/>
                </a:solidFill>
              </a:rPr>
              <a:t>studentDAO)</a:t>
            </a:r>
            <a:r>
              <a:rPr spc="25" dirty="0">
                <a:solidFill>
                  <a:srgbClr val="080808"/>
                </a:solidFill>
              </a:rPr>
              <a:t> </a:t>
            </a:r>
            <a:r>
              <a:rPr spc="-5" dirty="0">
                <a:solidFill>
                  <a:srgbClr val="080808"/>
                </a:solidFill>
              </a:rPr>
              <a:t>{ </a:t>
            </a:r>
            <a:r>
              <a:rPr spc="-975" dirty="0">
                <a:solidFill>
                  <a:srgbClr val="080808"/>
                </a:solidFill>
              </a:rPr>
              <a:t> </a:t>
            </a:r>
            <a:r>
              <a:rPr spc="-5" dirty="0">
                <a:solidFill>
                  <a:srgbClr val="0033B3"/>
                </a:solidFill>
              </a:rPr>
              <a:t>return </a:t>
            </a:r>
            <a:r>
              <a:rPr spc="-5" dirty="0">
                <a:solidFill>
                  <a:srgbClr val="080808"/>
                </a:solidFill>
              </a:rPr>
              <a:t>runner -&gt; {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/>
          </a:p>
          <a:p>
            <a:pPr marL="1143000">
              <a:lnSpc>
                <a:spcPts val="1980"/>
              </a:lnSpc>
              <a:spcBef>
                <a:spcPts val="5"/>
              </a:spcBef>
            </a:pPr>
            <a:r>
              <a:rPr spc="-5" dirty="0">
                <a:solidFill>
                  <a:srgbClr val="080808"/>
                </a:solidFill>
              </a:rPr>
              <a:t>readStudent(</a:t>
            </a:r>
            <a:r>
              <a:rPr spc="-5" dirty="0">
                <a:solidFill>
                  <a:srgbClr val="851F91"/>
                </a:solidFill>
              </a:rPr>
              <a:t>studentDAO</a:t>
            </a:r>
            <a:r>
              <a:rPr spc="-5" dirty="0">
                <a:solidFill>
                  <a:srgbClr val="080808"/>
                </a:solidFill>
              </a:rPr>
              <a:t>);</a:t>
            </a:r>
          </a:p>
          <a:p>
            <a:pPr marL="766445">
              <a:lnSpc>
                <a:spcPct val="100000"/>
              </a:lnSpc>
            </a:pPr>
            <a:r>
              <a:rPr spc="-5" dirty="0">
                <a:solidFill>
                  <a:srgbClr val="080808"/>
                </a:solidFill>
              </a:rPr>
              <a:t>};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1568" y="1824038"/>
            <a:ext cx="10048875" cy="3866515"/>
            <a:chOff x="911568" y="1824038"/>
            <a:chExt cx="10048875" cy="3866515"/>
          </a:xfrm>
        </p:grpSpPr>
        <p:sp>
          <p:nvSpPr>
            <p:cNvPr id="4" name="object 4"/>
            <p:cNvSpPr/>
            <p:nvPr/>
          </p:nvSpPr>
          <p:spPr>
            <a:xfrm>
              <a:off x="1089568" y="1939218"/>
              <a:ext cx="9692640" cy="3406140"/>
            </a:xfrm>
            <a:custGeom>
              <a:avLst/>
              <a:gdLst/>
              <a:ahLst/>
              <a:cxnLst/>
              <a:rect l="l" t="t" r="r" b="b"/>
              <a:pathLst>
                <a:path w="9692640" h="3406140">
                  <a:moveTo>
                    <a:pt x="9692636" y="0"/>
                  </a:moveTo>
                  <a:lnTo>
                    <a:pt x="0" y="0"/>
                  </a:lnTo>
                  <a:lnTo>
                    <a:pt x="0" y="3405655"/>
                  </a:lnTo>
                  <a:lnTo>
                    <a:pt x="9692636" y="3405655"/>
                  </a:lnTo>
                  <a:lnTo>
                    <a:pt x="9692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568" y="1824038"/>
              <a:ext cx="10048646" cy="38663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23190" y="4499245"/>
            <a:ext cx="15113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3190" y="5001848"/>
            <a:ext cx="15113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067498" y="623855"/>
            <a:ext cx="4284980" cy="1630680"/>
            <a:chOff x="15067498" y="623855"/>
            <a:chExt cx="4284980" cy="16306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4091" y="718093"/>
              <a:ext cx="3991606" cy="12535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7498" y="623855"/>
              <a:ext cx="4284791" cy="163048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07855" y="3964371"/>
            <a:ext cx="18687415" cy="5691505"/>
            <a:chOff x="407855" y="3964371"/>
            <a:chExt cx="18687415" cy="5691505"/>
          </a:xfrm>
        </p:grpSpPr>
        <p:sp>
          <p:nvSpPr>
            <p:cNvPr id="13" name="object 13"/>
            <p:cNvSpPr/>
            <p:nvPr/>
          </p:nvSpPr>
          <p:spPr>
            <a:xfrm>
              <a:off x="460242" y="4165412"/>
              <a:ext cx="1179830" cy="0"/>
            </a:xfrm>
            <a:custGeom>
              <a:avLst/>
              <a:gdLst/>
              <a:ahLst/>
              <a:cxnLst/>
              <a:rect l="l" t="t" r="r" b="b"/>
              <a:pathLst>
                <a:path w="1179830">
                  <a:moveTo>
                    <a:pt x="0" y="0"/>
                  </a:moveTo>
                  <a:lnTo>
                    <a:pt x="1127400" y="0"/>
                  </a:lnTo>
                  <a:lnTo>
                    <a:pt x="1179754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87637" y="396437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80975" y="4396662"/>
              <a:ext cx="10735945" cy="4913630"/>
            </a:xfrm>
            <a:custGeom>
              <a:avLst/>
              <a:gdLst/>
              <a:ahLst/>
              <a:cxnLst/>
              <a:rect l="l" t="t" r="r" b="b"/>
              <a:pathLst>
                <a:path w="10735944" h="4913630">
                  <a:moveTo>
                    <a:pt x="10735694" y="0"/>
                  </a:moveTo>
                  <a:lnTo>
                    <a:pt x="0" y="0"/>
                  </a:lnTo>
                  <a:lnTo>
                    <a:pt x="0" y="4913462"/>
                  </a:lnTo>
                  <a:lnTo>
                    <a:pt x="10735694" y="4913462"/>
                  </a:lnTo>
                  <a:lnTo>
                    <a:pt x="10735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2971" y="4281482"/>
              <a:ext cx="11091704" cy="537418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237646" y="4443677"/>
            <a:ext cx="61836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private void</a:t>
            </a:r>
            <a:r>
              <a:rPr sz="16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readStudent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StudentDAO</a:t>
            </a:r>
            <a:r>
              <a:rPr sz="1650" b="1" dirty="0"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create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a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object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14597" y="4946279"/>
            <a:ext cx="91998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"Creating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new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object..."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50" b="1" spc="-5" dirty="0">
                <a:latin typeface="Courier New"/>
                <a:cs typeface="Courier New"/>
              </a:rPr>
              <a:t>Student</a:t>
            </a:r>
            <a:r>
              <a:rPr sz="1650" b="1" spc="15" dirty="0"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tempStudent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6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new</a:t>
            </a:r>
            <a:r>
              <a:rPr sz="16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"Daffy"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6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"Duck"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6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  <a:hlinkClick r:id="rId6"/>
              </a:rPr>
              <a:t>"daffy@luv2code.com"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37646" y="5700183"/>
            <a:ext cx="9827895" cy="3543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 marR="3900804">
              <a:lnSpc>
                <a:spcPct val="100000"/>
              </a:lnSpc>
              <a:spcBef>
                <a:spcPts val="95"/>
              </a:spcBef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 save the student object </a:t>
            </a:r>
            <a:r>
              <a:rPr sz="1650" b="1" i="1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"Saving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the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student..."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studentDAO.save(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389255">
              <a:lnSpc>
                <a:spcPts val="198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display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id</a:t>
            </a:r>
            <a:r>
              <a:rPr sz="165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of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165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saved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"Saved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student.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77D16"/>
                </a:solidFill>
                <a:latin typeface="Courier New"/>
                <a:cs typeface="Courier New"/>
              </a:rPr>
              <a:t>Generated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id:</a:t>
            </a:r>
            <a:r>
              <a:rPr sz="16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6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65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.getId());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389255">
              <a:lnSpc>
                <a:spcPts val="1980"/>
              </a:lnSpc>
              <a:spcBef>
                <a:spcPts val="5"/>
              </a:spcBef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retrieve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based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on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id: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primary</a:t>
            </a:r>
            <a:r>
              <a:rPr sz="165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dirty="0">
                <a:solidFill>
                  <a:srgbClr val="8C8C8C"/>
                </a:solidFill>
                <a:latin typeface="Courier New"/>
                <a:cs typeface="Courier New"/>
              </a:rPr>
              <a:t>key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650" b="1" spc="-5" dirty="0">
                <a:solidFill>
                  <a:srgbClr val="0137A6"/>
                </a:solidFill>
                <a:latin typeface="Courier New"/>
                <a:cs typeface="Courier New"/>
              </a:rPr>
              <a:t>\n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retrieving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with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id: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6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6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.getId());</a:t>
            </a:r>
            <a:endParaRPr sz="1650">
              <a:latin typeface="Courier New"/>
              <a:cs typeface="Courier New"/>
            </a:endParaRPr>
          </a:p>
          <a:p>
            <a:pPr marL="389255" marR="1764030">
              <a:lnSpc>
                <a:spcPct val="199900"/>
              </a:lnSpc>
            </a:pPr>
            <a:r>
              <a:rPr sz="1650" b="1" spc="-5" dirty="0">
                <a:latin typeface="Courier New"/>
                <a:cs typeface="Courier New"/>
              </a:rPr>
              <a:t>Student</a:t>
            </a:r>
            <a:r>
              <a:rPr sz="1650" b="1" spc="30" dirty="0"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myStudent</a:t>
            </a:r>
            <a:r>
              <a:rPr sz="1650" b="1" spc="40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6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studentDAO.findById(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.getId());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"Found the student: "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+ </a:t>
            </a:r>
            <a:r>
              <a:rPr sz="1650" b="1" spc="-5" dirty="0">
                <a:latin typeface="Courier New"/>
                <a:cs typeface="Courier New"/>
              </a:rPr>
              <a:t>myStudent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ts val="198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50814" y="4060797"/>
            <a:ext cx="11796395" cy="5506720"/>
          </a:xfrm>
          <a:custGeom>
            <a:avLst/>
            <a:gdLst/>
            <a:ahLst/>
            <a:cxnLst/>
            <a:rect l="l" t="t" r="r" b="b"/>
            <a:pathLst>
              <a:path w="11796394" h="5506720">
                <a:moveTo>
                  <a:pt x="355627" y="0"/>
                </a:moveTo>
                <a:lnTo>
                  <a:pt x="11440384" y="0"/>
                </a:lnTo>
                <a:lnTo>
                  <a:pt x="11488648" y="3246"/>
                </a:lnTo>
                <a:lnTo>
                  <a:pt x="11534938" y="12703"/>
                </a:lnTo>
                <a:lnTo>
                  <a:pt x="11578832" y="27947"/>
                </a:lnTo>
                <a:lnTo>
                  <a:pt x="11619906" y="48553"/>
                </a:lnTo>
                <a:lnTo>
                  <a:pt x="11657734" y="74099"/>
                </a:lnTo>
                <a:lnTo>
                  <a:pt x="11691895" y="104161"/>
                </a:lnTo>
                <a:lnTo>
                  <a:pt x="11721963" y="138314"/>
                </a:lnTo>
                <a:lnTo>
                  <a:pt x="11747515" y="176135"/>
                </a:lnTo>
                <a:lnTo>
                  <a:pt x="11768126" y="217201"/>
                </a:lnTo>
                <a:lnTo>
                  <a:pt x="11783374" y="261088"/>
                </a:lnTo>
                <a:lnTo>
                  <a:pt x="11792833" y="307371"/>
                </a:lnTo>
                <a:lnTo>
                  <a:pt x="11796080" y="355627"/>
                </a:lnTo>
                <a:lnTo>
                  <a:pt x="11796080" y="5150586"/>
                </a:lnTo>
                <a:lnTo>
                  <a:pt x="11792833" y="5198844"/>
                </a:lnTo>
                <a:lnTo>
                  <a:pt x="11783374" y="5245128"/>
                </a:lnTo>
                <a:lnTo>
                  <a:pt x="11768126" y="5289015"/>
                </a:lnTo>
                <a:lnTo>
                  <a:pt x="11747515" y="5330082"/>
                </a:lnTo>
                <a:lnTo>
                  <a:pt x="11721963" y="5367904"/>
                </a:lnTo>
                <a:lnTo>
                  <a:pt x="11691895" y="5402058"/>
                </a:lnTo>
                <a:lnTo>
                  <a:pt x="11657734" y="5432119"/>
                </a:lnTo>
                <a:lnTo>
                  <a:pt x="11619906" y="5457665"/>
                </a:lnTo>
                <a:lnTo>
                  <a:pt x="11578832" y="5478272"/>
                </a:lnTo>
                <a:lnTo>
                  <a:pt x="11534938" y="5493516"/>
                </a:lnTo>
                <a:lnTo>
                  <a:pt x="11488648" y="5502973"/>
                </a:lnTo>
                <a:lnTo>
                  <a:pt x="11440384" y="5506219"/>
                </a:lnTo>
                <a:lnTo>
                  <a:pt x="355627" y="5506219"/>
                </a:lnTo>
                <a:lnTo>
                  <a:pt x="307371" y="5502973"/>
                </a:lnTo>
                <a:lnTo>
                  <a:pt x="261088" y="5493516"/>
                </a:lnTo>
                <a:lnTo>
                  <a:pt x="217201" y="5478272"/>
                </a:lnTo>
                <a:lnTo>
                  <a:pt x="176135" y="5457665"/>
                </a:lnTo>
                <a:lnTo>
                  <a:pt x="138314" y="5432119"/>
                </a:lnTo>
                <a:lnTo>
                  <a:pt x="104161" y="5402058"/>
                </a:lnTo>
                <a:lnTo>
                  <a:pt x="74099" y="5367904"/>
                </a:lnTo>
                <a:lnTo>
                  <a:pt x="48553" y="5330082"/>
                </a:lnTo>
                <a:lnTo>
                  <a:pt x="27947" y="5289015"/>
                </a:lnTo>
                <a:lnTo>
                  <a:pt x="12703" y="5245128"/>
                </a:lnTo>
                <a:lnTo>
                  <a:pt x="3246" y="5198844"/>
                </a:lnTo>
                <a:lnTo>
                  <a:pt x="0" y="5150586"/>
                </a:lnTo>
                <a:lnTo>
                  <a:pt x="0" y="355627"/>
                </a:lnTo>
                <a:lnTo>
                  <a:pt x="3246" y="307371"/>
                </a:lnTo>
                <a:lnTo>
                  <a:pt x="12703" y="261088"/>
                </a:lnTo>
                <a:lnTo>
                  <a:pt x="27947" y="217201"/>
                </a:lnTo>
                <a:lnTo>
                  <a:pt x="48553" y="176135"/>
                </a:lnTo>
                <a:lnTo>
                  <a:pt x="74099" y="138314"/>
                </a:lnTo>
                <a:lnTo>
                  <a:pt x="104161" y="104161"/>
                </a:lnTo>
                <a:lnTo>
                  <a:pt x="138314" y="74099"/>
                </a:lnTo>
                <a:lnTo>
                  <a:pt x="176135" y="48553"/>
                </a:lnTo>
                <a:lnTo>
                  <a:pt x="217201" y="27947"/>
                </a:lnTo>
                <a:lnTo>
                  <a:pt x="261088" y="12703"/>
                </a:lnTo>
                <a:lnTo>
                  <a:pt x="307371" y="3246"/>
                </a:lnTo>
                <a:lnTo>
                  <a:pt x="355627" y="0"/>
                </a:lnTo>
                <a:close/>
              </a:path>
            </a:pathLst>
          </a:custGeom>
          <a:ln w="52354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0050" y="4511675"/>
            <a:ext cx="12687300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5" dirty="0"/>
              <a:t>Query</a:t>
            </a:r>
            <a:r>
              <a:rPr spc="-345" dirty="0"/>
              <a:t> </a:t>
            </a:r>
            <a:r>
              <a:rPr spc="-135" dirty="0"/>
              <a:t>Objects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3411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80" dirty="0">
                <a:latin typeface="Cambria"/>
                <a:cs typeface="Cambria"/>
              </a:rPr>
              <a:t>JPA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605" dirty="0">
                <a:latin typeface="Cambria"/>
                <a:cs typeface="Cambria"/>
              </a:rPr>
              <a:t>CRUD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-15" dirty="0">
                <a:latin typeface="Cambria"/>
                <a:cs typeface="Cambria"/>
              </a:rPr>
              <a:t>Apps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3322727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652529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598233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1860499"/>
            <a:ext cx="4988560" cy="4819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52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spc="-5" dirty="0">
                <a:latin typeface="Palatino Linotype"/>
                <a:cs typeface="Palatino Linotype"/>
              </a:rPr>
              <a:t>reate</a:t>
            </a:r>
            <a:r>
              <a:rPr sz="5250" spc="-3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585470" marR="5080">
              <a:lnSpc>
                <a:spcPct val="166200"/>
              </a:lnSpc>
            </a:pPr>
            <a:r>
              <a:rPr sz="5250" b="1" u="heavy" spc="2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spc="25" dirty="0">
                <a:latin typeface="Palatino Linotype"/>
                <a:cs typeface="Palatino Linotype"/>
              </a:rPr>
              <a:t>ead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15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spc="10" dirty="0">
                <a:latin typeface="Palatino Linotype"/>
                <a:cs typeface="Palatino Linotype"/>
              </a:rPr>
              <a:t>pdate</a:t>
            </a:r>
            <a:r>
              <a:rPr sz="5250" spc="-7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-1300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spc="10" dirty="0">
                <a:latin typeface="Palatino Linotype"/>
                <a:cs typeface="Palatino Linotype"/>
              </a:rPr>
              <a:t>elete</a:t>
            </a:r>
            <a:r>
              <a:rPr sz="5250" spc="-2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7201" y="4772629"/>
            <a:ext cx="1040765" cy="402590"/>
            <a:chOff x="157201" y="4772629"/>
            <a:chExt cx="1040765" cy="402590"/>
          </a:xfrm>
        </p:grpSpPr>
        <p:sp>
          <p:nvSpPr>
            <p:cNvPr id="8" name="object 8"/>
            <p:cNvSpPr/>
            <p:nvPr/>
          </p:nvSpPr>
          <p:spPr>
            <a:xfrm>
              <a:off x="157201" y="4973670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5787" y="4772629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7327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80" dirty="0">
                <a:latin typeface="Cambria"/>
                <a:cs typeface="Cambria"/>
              </a:rPr>
              <a:t>JPA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25" dirty="0">
                <a:latin typeface="Cambria"/>
                <a:cs typeface="Cambria"/>
              </a:rPr>
              <a:t>Query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45" dirty="0">
                <a:latin typeface="Cambria"/>
                <a:cs typeface="Cambria"/>
              </a:rPr>
              <a:t>Language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00" dirty="0">
                <a:latin typeface="Cambria"/>
                <a:cs typeface="Cambria"/>
              </a:rPr>
              <a:t>(JPQL)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60499"/>
            <a:ext cx="116617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5250" spc="10" dirty="0">
                <a:latin typeface="Palatino Linotype"/>
                <a:cs typeface="Palatino Linotype"/>
              </a:rPr>
              <a:t>Query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language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5" dirty="0">
                <a:latin typeface="Palatino Linotype"/>
                <a:cs typeface="Palatino Linotype"/>
              </a:rPr>
              <a:t>for</a:t>
            </a:r>
            <a:r>
              <a:rPr sz="5250" spc="-5" dirty="0">
                <a:latin typeface="Palatino Linotype"/>
                <a:cs typeface="Palatino Linotype"/>
              </a:rPr>
              <a:t> retrieving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21275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080326"/>
            <a:ext cx="757428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5" dirty="0">
                <a:latin typeface="Palatino Linotype"/>
                <a:cs typeface="Palatino Linotype"/>
              </a:rPr>
              <a:t>Similar</a:t>
            </a:r>
            <a:r>
              <a:rPr sz="5250" spc="-10" dirty="0">
                <a:latin typeface="Palatino Linotype"/>
                <a:cs typeface="Palatino Linotype"/>
              </a:rPr>
              <a:t> </a:t>
            </a:r>
            <a:r>
              <a:rPr sz="5250" spc="5" dirty="0">
                <a:latin typeface="Palatino Linotype"/>
                <a:cs typeface="Palatino Linotype"/>
              </a:rPr>
              <a:t>in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concept</a:t>
            </a:r>
            <a:r>
              <a:rPr sz="5250" spc="-10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to</a:t>
            </a:r>
            <a:r>
              <a:rPr sz="5250" spc="-5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SQL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1853" y="5542554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4988" y="5410129"/>
            <a:ext cx="1016190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0" dirty="0">
                <a:latin typeface="Arial MT"/>
                <a:cs typeface="Arial MT"/>
              </a:rPr>
              <a:t>where,</a:t>
            </a:r>
            <a:r>
              <a:rPr sz="5250" spc="5" dirty="0">
                <a:latin typeface="Arial MT"/>
                <a:cs typeface="Arial MT"/>
              </a:rPr>
              <a:t> like, </a:t>
            </a:r>
            <a:r>
              <a:rPr sz="5250" spc="10" dirty="0">
                <a:latin typeface="Arial MT"/>
                <a:cs typeface="Arial MT"/>
              </a:rPr>
              <a:t>order</a:t>
            </a:r>
            <a:r>
              <a:rPr sz="5250" spc="5" dirty="0">
                <a:latin typeface="Arial MT"/>
                <a:cs typeface="Arial MT"/>
              </a:rPr>
              <a:t> </a:t>
            </a:r>
            <a:r>
              <a:rPr sz="5250" spc="-120" dirty="0">
                <a:latin typeface="Arial MT"/>
                <a:cs typeface="Arial MT"/>
              </a:rPr>
              <a:t>by,</a:t>
            </a:r>
            <a:r>
              <a:rPr sz="5250" spc="5" dirty="0">
                <a:latin typeface="Arial MT"/>
                <a:cs typeface="Arial MT"/>
              </a:rPr>
              <a:t> join,</a:t>
            </a:r>
            <a:r>
              <a:rPr sz="5250" spc="10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in</a:t>
            </a:r>
            <a:r>
              <a:rPr sz="5250" spc="5" dirty="0">
                <a:latin typeface="Palatino Linotype"/>
                <a:cs typeface="Palatino Linotype"/>
              </a:rPr>
              <a:t>, </a:t>
            </a:r>
            <a:r>
              <a:rPr sz="5250" spc="10" dirty="0">
                <a:latin typeface="Palatino Linotype"/>
                <a:cs typeface="Palatino Linotype"/>
              </a:rPr>
              <a:t>etc…</a:t>
            </a:r>
            <a:endParaRPr sz="5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014" y="776238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52" y="7629957"/>
            <a:ext cx="1697101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0" dirty="0">
                <a:latin typeface="Palatino Linotype"/>
                <a:cs typeface="Palatino Linotype"/>
              </a:rPr>
              <a:t>However,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JPQL</a:t>
            </a:r>
            <a:r>
              <a:rPr sz="5250" spc="-195" dirty="0">
                <a:latin typeface="Palatino Linotype"/>
                <a:cs typeface="Palatino Linotype"/>
              </a:rPr>
              <a:t> </a:t>
            </a:r>
            <a:r>
              <a:rPr sz="5250" spc="5" dirty="0">
                <a:latin typeface="Palatino Linotype"/>
                <a:cs typeface="Palatino Linotype"/>
              </a:rPr>
              <a:t>is </a:t>
            </a:r>
            <a:r>
              <a:rPr sz="5250" spc="10" dirty="0">
                <a:latin typeface="Palatino Linotype"/>
                <a:cs typeface="Palatino Linotype"/>
              </a:rPr>
              <a:t>based</a:t>
            </a:r>
            <a:r>
              <a:rPr sz="5250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on</a:t>
            </a:r>
            <a:r>
              <a:rPr sz="5250" spc="10" dirty="0">
                <a:latin typeface="Palatino Linotype"/>
                <a:cs typeface="Palatino Linotype"/>
              </a:rPr>
              <a:t> </a:t>
            </a:r>
            <a:r>
              <a:rPr sz="5250" b="1" spc="10" dirty="0">
                <a:latin typeface="Palatino Linotype"/>
                <a:cs typeface="Palatino Linotype"/>
              </a:rPr>
              <a:t>entity</a:t>
            </a:r>
            <a:r>
              <a:rPr sz="5250" b="1" dirty="0">
                <a:latin typeface="Palatino Linotype"/>
                <a:cs typeface="Palatino Linotype"/>
              </a:rPr>
              <a:t> </a:t>
            </a:r>
            <a:r>
              <a:rPr sz="5250" b="1" spc="15" dirty="0">
                <a:latin typeface="Palatino Linotype"/>
                <a:cs typeface="Palatino Linotype"/>
              </a:rPr>
              <a:t>name</a:t>
            </a:r>
            <a:r>
              <a:rPr sz="5250" b="1" dirty="0">
                <a:latin typeface="Palatino Linotype"/>
                <a:cs typeface="Palatino Linotype"/>
              </a:rPr>
              <a:t> </a:t>
            </a:r>
            <a:r>
              <a:rPr sz="5250" spc="15" dirty="0">
                <a:latin typeface="Palatino Linotype"/>
                <a:cs typeface="Palatino Linotype"/>
              </a:rPr>
              <a:t>and</a:t>
            </a:r>
            <a:r>
              <a:rPr sz="5250" spc="5" dirty="0">
                <a:latin typeface="Palatino Linotype"/>
                <a:cs typeface="Palatino Linotype"/>
              </a:rPr>
              <a:t> </a:t>
            </a:r>
            <a:r>
              <a:rPr sz="5250" b="1" spc="10" dirty="0">
                <a:latin typeface="Palatino Linotype"/>
                <a:cs typeface="Palatino Linotype"/>
              </a:rPr>
              <a:t>entity</a:t>
            </a:r>
            <a:r>
              <a:rPr sz="5250" b="1" dirty="0">
                <a:latin typeface="Palatino Linotype"/>
                <a:cs typeface="Palatino Linotype"/>
              </a:rPr>
              <a:t> </a:t>
            </a:r>
            <a:r>
              <a:rPr sz="5250" b="1" spc="-90" dirty="0">
                <a:latin typeface="Palatino Linotype"/>
                <a:cs typeface="Palatino Linotype"/>
              </a:rPr>
              <a:t>fields</a:t>
            </a:r>
            <a:endParaRPr sz="5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84791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Cambria"/>
                <a:cs typeface="Cambria"/>
              </a:rPr>
              <a:t>Retrieving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all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25" dirty="0">
                <a:latin typeface="Cambria"/>
                <a:cs typeface="Cambria"/>
              </a:rPr>
              <a:t>Students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68374" y="909951"/>
            <a:ext cx="17402810" cy="4760595"/>
            <a:chOff x="468374" y="909951"/>
            <a:chExt cx="17402810" cy="4760595"/>
          </a:xfrm>
        </p:grpSpPr>
        <p:sp>
          <p:nvSpPr>
            <p:cNvPr id="4" name="object 4"/>
            <p:cNvSpPr/>
            <p:nvPr/>
          </p:nvSpPr>
          <p:spPr>
            <a:xfrm>
              <a:off x="614966" y="3366693"/>
              <a:ext cx="17113250" cy="2023745"/>
            </a:xfrm>
            <a:custGeom>
              <a:avLst/>
              <a:gdLst/>
              <a:ahLst/>
              <a:cxnLst/>
              <a:rect l="l" t="t" r="r" b="b"/>
              <a:pathLst>
                <a:path w="17113250" h="2023745">
                  <a:moveTo>
                    <a:pt x="17112777" y="0"/>
                  </a:moveTo>
                  <a:lnTo>
                    <a:pt x="0" y="0"/>
                  </a:lnTo>
                  <a:lnTo>
                    <a:pt x="0" y="2023498"/>
                  </a:lnTo>
                  <a:lnTo>
                    <a:pt x="17112777" y="2023498"/>
                  </a:lnTo>
                  <a:lnTo>
                    <a:pt x="17112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374" y="3272455"/>
              <a:ext cx="167534" cy="2397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03440" y="3272455"/>
              <a:ext cx="167534" cy="23978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908" y="3272455"/>
              <a:ext cx="17067543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908" y="5335219"/>
              <a:ext cx="17067543" cy="3350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5867" y="909951"/>
              <a:ext cx="6147069" cy="37915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4703" y="1875660"/>
              <a:ext cx="5309367" cy="184614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1636" y="1901827"/>
            <a:ext cx="16614140" cy="30403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1010900" marR="1733550" indent="-708660">
              <a:lnSpc>
                <a:spcPts val="3960"/>
              </a:lnSpc>
              <a:spcBef>
                <a:spcPts val="39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Arial"/>
              <a:cs typeface="Arial"/>
            </a:endParaRPr>
          </a:p>
          <a:p>
            <a:pPr marL="12700" marR="5080">
              <a:lnSpc>
                <a:spcPct val="201900"/>
              </a:lnSpc>
            </a:pPr>
            <a:r>
              <a:rPr sz="2450" b="1" spc="10" dirty="0">
                <a:latin typeface="Courier New"/>
                <a:cs typeface="Courier New"/>
              </a:rPr>
              <a:t>TypedQuery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450" b="1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theQuery</a:t>
            </a:r>
            <a:r>
              <a:rPr sz="2450" b="1" spc="55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"FROM</a:t>
            </a:r>
            <a:r>
              <a:rPr sz="2450" b="1" spc="5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Student"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450" b="1" spc="5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); </a:t>
            </a:r>
            <a:r>
              <a:rPr sz="2450" b="1" spc="-146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List&lt;Student&gt;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students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 =</a:t>
            </a:r>
            <a:r>
              <a:rPr sz="24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theQuery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.getResultList();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79380" y="2539269"/>
            <a:ext cx="12169140" cy="8014970"/>
            <a:chOff x="7279380" y="2539269"/>
            <a:chExt cx="12169140" cy="801497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9380" y="2539269"/>
              <a:ext cx="12168844" cy="80149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8215" y="4296874"/>
              <a:ext cx="11331152" cy="448579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292743" y="6245434"/>
            <a:ext cx="10142220" cy="206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this is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 the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 of the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 table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00">
              <a:latin typeface="Arial"/>
              <a:cs typeface="Arial"/>
            </a:endParaRPr>
          </a:p>
          <a:p>
            <a:pPr marL="2113915" marR="2106295" algn="ctr">
              <a:lnSpc>
                <a:spcPts val="3960"/>
              </a:lnSpc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JPQL syntax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based on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fields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153822" y="446269"/>
            <a:ext cx="2413717" cy="228487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4863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Cambria"/>
                <a:cs typeface="Cambria"/>
              </a:rPr>
              <a:t>Retrieving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25" dirty="0">
                <a:latin typeface="Cambria"/>
                <a:cs typeface="Cambria"/>
              </a:rPr>
              <a:t>Students: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05" dirty="0">
                <a:latin typeface="Courier New"/>
                <a:cs typeface="Courier New"/>
              </a:rPr>
              <a:t>lastName</a:t>
            </a:r>
            <a:r>
              <a:rPr sz="6500" spc="-240" dirty="0">
                <a:latin typeface="Courier New"/>
                <a:cs typeface="Courier New"/>
              </a:rPr>
              <a:t> </a:t>
            </a:r>
            <a:r>
              <a:rPr sz="6500" spc="15" dirty="0">
                <a:latin typeface="Courier New"/>
                <a:cs typeface="Courier New"/>
              </a:rPr>
              <a:t>=</a:t>
            </a:r>
            <a:r>
              <a:rPr sz="6500" spc="-240" dirty="0">
                <a:latin typeface="Courier New"/>
                <a:cs typeface="Courier New"/>
              </a:rPr>
              <a:t> </a:t>
            </a:r>
            <a:r>
              <a:rPr sz="6500" spc="-120" dirty="0">
                <a:latin typeface="Courier New"/>
                <a:cs typeface="Courier New"/>
              </a:rPr>
              <a:t>‘Doe’</a:t>
            </a:r>
            <a:endParaRPr sz="65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5226" y="3097319"/>
            <a:ext cx="17402810" cy="2774950"/>
            <a:chOff x="815226" y="3097319"/>
            <a:chExt cx="17402810" cy="2774950"/>
          </a:xfrm>
        </p:grpSpPr>
        <p:sp>
          <p:nvSpPr>
            <p:cNvPr id="4" name="object 4"/>
            <p:cNvSpPr/>
            <p:nvPr/>
          </p:nvSpPr>
          <p:spPr>
            <a:xfrm>
              <a:off x="961818" y="3191557"/>
              <a:ext cx="17113250" cy="2400935"/>
            </a:xfrm>
            <a:custGeom>
              <a:avLst/>
              <a:gdLst/>
              <a:ahLst/>
              <a:cxnLst/>
              <a:rect l="l" t="t" r="r" b="b"/>
              <a:pathLst>
                <a:path w="17113250" h="2400935">
                  <a:moveTo>
                    <a:pt x="17112777" y="0"/>
                  </a:moveTo>
                  <a:lnTo>
                    <a:pt x="0" y="0"/>
                  </a:lnTo>
                  <a:lnTo>
                    <a:pt x="0" y="2400450"/>
                  </a:lnTo>
                  <a:lnTo>
                    <a:pt x="17112777" y="2400450"/>
                  </a:lnTo>
                  <a:lnTo>
                    <a:pt x="17112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26" y="3097319"/>
              <a:ext cx="167534" cy="2774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50340" y="3097319"/>
              <a:ext cx="167534" cy="2774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760" y="3097319"/>
              <a:ext cx="17067543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760" y="5537035"/>
              <a:ext cx="17067543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8488" y="3610697"/>
            <a:ext cx="36074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Courier New"/>
                <a:cs typeface="Courier New"/>
              </a:rPr>
              <a:t>TypedQuery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8541" y="3610697"/>
            <a:ext cx="1533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latin typeface="Courier New"/>
                <a:cs typeface="Courier New"/>
              </a:rPr>
              <a:t>theQuery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5075" y="3610697"/>
            <a:ext cx="53041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8488" y="3987649"/>
            <a:ext cx="16614140" cy="1156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798309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"FROM</a:t>
            </a:r>
            <a:r>
              <a:rPr sz="2450" b="1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2450" b="1" spc="2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WHERE</a:t>
            </a:r>
            <a:r>
              <a:rPr sz="2450" b="1" spc="2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lastName=‘Doe’"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4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List&lt;Student&gt;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students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theQuery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.getResultList();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537061" y="944055"/>
            <a:ext cx="6943725" cy="3965575"/>
            <a:chOff x="10537061" y="944055"/>
            <a:chExt cx="6943725" cy="39655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37061" y="944055"/>
              <a:ext cx="6943181" cy="39653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5959" y="1942359"/>
              <a:ext cx="6105447" cy="19547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077926" y="2224017"/>
            <a:ext cx="38614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51232" y="6356110"/>
            <a:ext cx="3302936" cy="312661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9098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Cambria"/>
                <a:cs typeface="Cambria"/>
              </a:rPr>
              <a:t>Retrieving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Students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using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595" dirty="0">
                <a:latin typeface="Cambria"/>
                <a:cs typeface="Cambria"/>
              </a:rPr>
              <a:t>OR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predicate: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5226" y="3097319"/>
            <a:ext cx="18596610" cy="2774950"/>
            <a:chOff x="815226" y="3097319"/>
            <a:chExt cx="18596610" cy="2774950"/>
          </a:xfrm>
        </p:grpSpPr>
        <p:sp>
          <p:nvSpPr>
            <p:cNvPr id="4" name="object 4"/>
            <p:cNvSpPr/>
            <p:nvPr/>
          </p:nvSpPr>
          <p:spPr>
            <a:xfrm>
              <a:off x="961818" y="3191557"/>
              <a:ext cx="18305145" cy="2400935"/>
            </a:xfrm>
            <a:custGeom>
              <a:avLst/>
              <a:gdLst/>
              <a:ahLst/>
              <a:cxnLst/>
              <a:rect l="l" t="t" r="r" b="b"/>
              <a:pathLst>
                <a:path w="18305145" h="2400935">
                  <a:moveTo>
                    <a:pt x="18304678" y="0"/>
                  </a:moveTo>
                  <a:lnTo>
                    <a:pt x="0" y="0"/>
                  </a:lnTo>
                  <a:lnTo>
                    <a:pt x="0" y="2400450"/>
                  </a:lnTo>
                  <a:lnTo>
                    <a:pt x="18304678" y="2400450"/>
                  </a:lnTo>
                  <a:lnTo>
                    <a:pt x="183046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26" y="3097319"/>
              <a:ext cx="167534" cy="2774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4021" y="3097319"/>
              <a:ext cx="167534" cy="2774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760" y="3097319"/>
              <a:ext cx="18261224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760" y="5537035"/>
              <a:ext cx="18261224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8488" y="3610697"/>
            <a:ext cx="36074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Courier New"/>
                <a:cs typeface="Courier New"/>
              </a:rPr>
              <a:t>TypedQuery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8541" y="3610697"/>
            <a:ext cx="70008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latin typeface="Courier New"/>
                <a:cs typeface="Courier New"/>
              </a:rPr>
              <a:t>theQuery</a:t>
            </a:r>
            <a:r>
              <a:rPr sz="2450" b="1" spc="35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750562" y="930715"/>
            <a:ext cx="6943725" cy="3965575"/>
            <a:chOff x="10750562" y="930715"/>
            <a:chExt cx="6943725" cy="39655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0562" y="930715"/>
              <a:ext cx="6943181" cy="3965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69397" y="1929019"/>
              <a:ext cx="6105468" cy="195477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291428" y="2210677"/>
            <a:ext cx="38614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64805" y="3551462"/>
            <a:ext cx="9662795" cy="6304915"/>
            <a:chOff x="9664805" y="3551462"/>
            <a:chExt cx="9662795" cy="63049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24433" y="6729166"/>
              <a:ext cx="3302936" cy="31266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4805" y="3551462"/>
              <a:ext cx="8442475" cy="3523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3640" y="4467016"/>
              <a:ext cx="7604805" cy="16789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18488" y="3987649"/>
            <a:ext cx="17745075" cy="18161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70654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"FROM</a:t>
            </a:r>
            <a:r>
              <a:rPr sz="2450" b="1" spc="3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2450" b="1" spc="3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WHERE</a:t>
            </a:r>
            <a:r>
              <a:rPr sz="2450" b="1" spc="3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77D16"/>
                </a:solidFill>
                <a:latin typeface="Courier New"/>
                <a:cs typeface="Courier New"/>
              </a:rPr>
              <a:t>lastName=‘Doe’</a:t>
            </a:r>
            <a:r>
              <a:rPr sz="2450" b="1" spc="3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OR</a:t>
            </a:r>
            <a:r>
              <a:rPr sz="2450" b="1" spc="3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firstName=‘Daffy’"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450" b="1" spc="3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List&lt;Student&gt;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students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theQuery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.getResultList();</a:t>
            </a:r>
            <a:endParaRPr sz="2450">
              <a:latin typeface="Courier New"/>
              <a:cs typeface="Courier New"/>
            </a:endParaRPr>
          </a:p>
          <a:p>
            <a:pPr marL="11698605">
              <a:lnSpc>
                <a:spcPct val="100000"/>
              </a:lnSpc>
              <a:spcBef>
                <a:spcPts val="105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7670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Cambria"/>
                <a:cs typeface="Cambria"/>
              </a:rPr>
              <a:t>Retrieving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Students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65" dirty="0">
                <a:latin typeface="Cambria"/>
                <a:cs typeface="Cambria"/>
              </a:rPr>
              <a:t>using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680" dirty="0">
                <a:latin typeface="Cambria"/>
                <a:cs typeface="Cambria"/>
              </a:rPr>
              <a:t>LIKE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predicate: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5226" y="3097319"/>
            <a:ext cx="17402810" cy="2774950"/>
            <a:chOff x="815226" y="3097319"/>
            <a:chExt cx="17402810" cy="2774950"/>
          </a:xfrm>
        </p:grpSpPr>
        <p:sp>
          <p:nvSpPr>
            <p:cNvPr id="4" name="object 4"/>
            <p:cNvSpPr/>
            <p:nvPr/>
          </p:nvSpPr>
          <p:spPr>
            <a:xfrm>
              <a:off x="961818" y="3191557"/>
              <a:ext cx="17113250" cy="2400935"/>
            </a:xfrm>
            <a:custGeom>
              <a:avLst/>
              <a:gdLst/>
              <a:ahLst/>
              <a:cxnLst/>
              <a:rect l="l" t="t" r="r" b="b"/>
              <a:pathLst>
                <a:path w="17113250" h="2400935">
                  <a:moveTo>
                    <a:pt x="17112777" y="0"/>
                  </a:moveTo>
                  <a:lnTo>
                    <a:pt x="0" y="0"/>
                  </a:lnTo>
                  <a:lnTo>
                    <a:pt x="0" y="2400450"/>
                  </a:lnTo>
                  <a:lnTo>
                    <a:pt x="17112777" y="2400450"/>
                  </a:lnTo>
                  <a:lnTo>
                    <a:pt x="17112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226" y="3097319"/>
              <a:ext cx="167534" cy="2774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50340" y="3097319"/>
              <a:ext cx="167534" cy="2774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760" y="3097319"/>
              <a:ext cx="17067543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760" y="5537035"/>
              <a:ext cx="17067543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8488" y="3610697"/>
            <a:ext cx="16802735" cy="15594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latin typeface="Courier New"/>
                <a:cs typeface="Courier New"/>
              </a:rPr>
              <a:t>TypedQuery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theQuery</a:t>
            </a:r>
            <a:r>
              <a:rPr sz="2450" b="1" spc="45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4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endParaRPr sz="2450" dirty="0">
              <a:latin typeface="Courier New"/>
              <a:cs typeface="Courier New"/>
            </a:endParaRPr>
          </a:p>
          <a:p>
            <a:pPr marL="4725035">
              <a:lnSpc>
                <a:spcPct val="100000"/>
              </a:lnSpc>
              <a:spcBef>
                <a:spcPts val="30"/>
              </a:spcBef>
            </a:pP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"FROM</a:t>
            </a:r>
            <a:r>
              <a:rPr sz="24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2450" b="1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WHERE</a:t>
            </a:r>
            <a:r>
              <a:rPr sz="2450" b="1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email</a:t>
            </a:r>
            <a:r>
              <a:rPr sz="2450" b="1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LIKE</a:t>
            </a:r>
            <a:r>
              <a:rPr sz="2450" b="1" spc="2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450" b="1" spc="10" dirty="0" smtClean="0">
                <a:solidFill>
                  <a:srgbClr val="077D16"/>
                </a:solidFill>
                <a:latin typeface="Courier New"/>
                <a:cs typeface="Courier New"/>
              </a:rPr>
              <a:t>‘%</a:t>
            </a:r>
            <a:r>
              <a:rPr lang="en-US" sz="2450" b="1" spc="10" dirty="0" smtClean="0">
                <a:solidFill>
                  <a:srgbClr val="077D16"/>
                </a:solidFill>
                <a:latin typeface="Courier New"/>
                <a:cs typeface="Courier New"/>
              </a:rPr>
              <a:t>xxx</a:t>
            </a:r>
            <a:r>
              <a:rPr sz="2450" b="1" spc="10" dirty="0" smtClean="0">
                <a:solidFill>
                  <a:srgbClr val="077D16"/>
                </a:solidFill>
                <a:latin typeface="Courier New"/>
                <a:cs typeface="Courier New"/>
              </a:rPr>
              <a:t>.com</a:t>
            </a:r>
            <a:r>
              <a:rPr sz="2450" b="1" spc="10" dirty="0">
                <a:solidFill>
                  <a:srgbClr val="077D16"/>
                </a:solidFill>
                <a:latin typeface="Courier New"/>
                <a:cs typeface="Courier New"/>
              </a:rPr>
              <a:t>’"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4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List&lt;Student&gt;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students</a:t>
            </a:r>
            <a:r>
              <a:rPr sz="245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theQuery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.getResultList();</a:t>
            </a:r>
            <a:endParaRPr sz="2450" dirty="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77835" y="6302750"/>
            <a:ext cx="3302936" cy="312661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255884" y="3038944"/>
            <a:ext cx="6943725" cy="6616065"/>
            <a:chOff x="8255884" y="3038944"/>
            <a:chExt cx="6943725" cy="661606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55884" y="3038944"/>
              <a:ext cx="6943181" cy="66155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4719" y="4534155"/>
              <a:ext cx="6105458" cy="361114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038417" y="6257046"/>
            <a:ext cx="5378450" cy="1068113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065" marR="5080" algn="ctr">
              <a:lnSpc>
                <a:spcPct val="97500"/>
              </a:lnSpc>
              <a:spcBef>
                <a:spcPts val="215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Match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email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addresses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ends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450" b="1" spc="5" dirty="0" smtClean="0">
                <a:solidFill>
                  <a:srgbClr val="FFFFFF"/>
                </a:solidFill>
                <a:latin typeface="Courier New"/>
                <a:cs typeface="Courier New"/>
              </a:rPr>
              <a:t>xxx</a:t>
            </a:r>
            <a:r>
              <a:rPr sz="3450" b="1" spc="5" dirty="0" smtClean="0">
                <a:solidFill>
                  <a:srgbClr val="FFFFFF"/>
                </a:solidFill>
                <a:latin typeface="Courier New"/>
                <a:cs typeface="Courier New"/>
              </a:rPr>
              <a:t>.com</a:t>
            </a:r>
            <a:endParaRPr sz="34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5608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4" dirty="0">
                <a:latin typeface="Palatino Linotype"/>
                <a:cs typeface="Palatino Linotype"/>
              </a:rPr>
              <a:t>JPA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250" dirty="0">
                <a:latin typeface="Palatino Linotype"/>
                <a:cs typeface="Palatino Linotype"/>
              </a:rPr>
              <a:t>-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00" dirty="0">
                <a:latin typeface="Palatino Linotype"/>
                <a:cs typeface="Palatino Linotype"/>
              </a:rPr>
              <a:t>Vendor</a:t>
            </a:r>
            <a:r>
              <a:rPr sz="6500" spc="-70" dirty="0">
                <a:latin typeface="Palatino Linotype"/>
                <a:cs typeface="Palatino Linotype"/>
              </a:rPr>
              <a:t> </a:t>
            </a:r>
            <a:r>
              <a:rPr sz="6500" spc="-90" dirty="0">
                <a:latin typeface="Palatino Linotype"/>
                <a:cs typeface="Palatino Linotype"/>
              </a:rPr>
              <a:t>Implementations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31689" y="1864979"/>
            <a:ext cx="5028565" cy="2513330"/>
            <a:chOff x="7431689" y="1864979"/>
            <a:chExt cx="5028565" cy="25133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1689" y="1864979"/>
              <a:ext cx="5028161" cy="2513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50525" y="2590968"/>
              <a:ext cx="4191000" cy="1047115"/>
            </a:xfrm>
            <a:custGeom>
              <a:avLst/>
              <a:gdLst/>
              <a:ahLst/>
              <a:cxnLst/>
              <a:rect l="l" t="t" r="r" b="b"/>
              <a:pathLst>
                <a:path w="4191000" h="1047114">
                  <a:moveTo>
                    <a:pt x="3950371" y="0"/>
                  </a:moveTo>
                  <a:lnTo>
                    <a:pt x="240097" y="0"/>
                  </a:lnTo>
                  <a:lnTo>
                    <a:pt x="192322" y="183"/>
                  </a:lnTo>
                  <a:lnTo>
                    <a:pt x="153792" y="1471"/>
                  </a:lnTo>
                  <a:lnTo>
                    <a:pt x="99190" y="11769"/>
                  </a:lnTo>
                  <a:lnTo>
                    <a:pt x="45789" y="45789"/>
                  </a:lnTo>
                  <a:lnTo>
                    <a:pt x="11769" y="99190"/>
                  </a:lnTo>
                  <a:lnTo>
                    <a:pt x="1471" y="153792"/>
                  </a:lnTo>
                  <a:lnTo>
                    <a:pt x="183" y="192322"/>
                  </a:lnTo>
                  <a:lnTo>
                    <a:pt x="0" y="240097"/>
                  </a:lnTo>
                  <a:lnTo>
                    <a:pt x="0" y="806991"/>
                  </a:lnTo>
                  <a:lnTo>
                    <a:pt x="183" y="854770"/>
                  </a:lnTo>
                  <a:lnTo>
                    <a:pt x="1471" y="893301"/>
                  </a:lnTo>
                  <a:lnTo>
                    <a:pt x="11769" y="947908"/>
                  </a:lnTo>
                  <a:lnTo>
                    <a:pt x="45789" y="1001305"/>
                  </a:lnTo>
                  <a:lnTo>
                    <a:pt x="99190" y="1035329"/>
                  </a:lnTo>
                  <a:lnTo>
                    <a:pt x="153792" y="1045618"/>
                  </a:lnTo>
                  <a:lnTo>
                    <a:pt x="192322" y="1046904"/>
                  </a:lnTo>
                  <a:lnTo>
                    <a:pt x="240097" y="1047088"/>
                  </a:lnTo>
                  <a:lnTo>
                    <a:pt x="3950371" y="1047088"/>
                  </a:lnTo>
                  <a:lnTo>
                    <a:pt x="3998161" y="1046904"/>
                  </a:lnTo>
                  <a:lnTo>
                    <a:pt x="4036704" y="1045618"/>
                  </a:lnTo>
                  <a:lnTo>
                    <a:pt x="4091309" y="1035329"/>
                  </a:lnTo>
                  <a:lnTo>
                    <a:pt x="4144724" y="1001305"/>
                  </a:lnTo>
                  <a:lnTo>
                    <a:pt x="4178741" y="947908"/>
                  </a:lnTo>
                  <a:lnTo>
                    <a:pt x="4189003" y="893301"/>
                  </a:lnTo>
                  <a:lnTo>
                    <a:pt x="4190286" y="854770"/>
                  </a:lnTo>
                  <a:lnTo>
                    <a:pt x="4190469" y="806991"/>
                  </a:lnTo>
                  <a:lnTo>
                    <a:pt x="4190469" y="240097"/>
                  </a:lnTo>
                  <a:lnTo>
                    <a:pt x="4190286" y="192322"/>
                  </a:lnTo>
                  <a:lnTo>
                    <a:pt x="4189003" y="153792"/>
                  </a:lnTo>
                  <a:lnTo>
                    <a:pt x="4178741" y="99190"/>
                  </a:lnTo>
                  <a:lnTo>
                    <a:pt x="4144724" y="45789"/>
                  </a:lnTo>
                  <a:lnTo>
                    <a:pt x="4091309" y="11769"/>
                  </a:lnTo>
                  <a:lnTo>
                    <a:pt x="4036704" y="1471"/>
                  </a:lnTo>
                  <a:lnTo>
                    <a:pt x="3998161" y="183"/>
                  </a:lnTo>
                  <a:lnTo>
                    <a:pt x="3950371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82771" y="2836040"/>
            <a:ext cx="172656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J</a:t>
            </a:r>
            <a:r>
              <a:rPr sz="3450" spc="-315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34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spc="-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Spec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27508" y="4441906"/>
            <a:ext cx="5028565" cy="3773804"/>
            <a:chOff x="3427508" y="4441906"/>
            <a:chExt cx="5028565" cy="377380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7508" y="4441906"/>
              <a:ext cx="5028161" cy="3773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846343" y="5404233"/>
              <a:ext cx="4191000" cy="1835150"/>
            </a:xfrm>
            <a:custGeom>
              <a:avLst/>
              <a:gdLst/>
              <a:ahLst/>
              <a:cxnLst/>
              <a:rect l="l" t="t" r="r" b="b"/>
              <a:pathLst>
                <a:path w="4191000" h="1835150">
                  <a:moveTo>
                    <a:pt x="3950392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7" y="1471"/>
                  </a:lnTo>
                  <a:lnTo>
                    <a:pt x="99180" y="11769"/>
                  </a:lnTo>
                  <a:lnTo>
                    <a:pt x="45783" y="45783"/>
                  </a:lnTo>
                  <a:lnTo>
                    <a:pt x="11769" y="99180"/>
                  </a:lnTo>
                  <a:lnTo>
                    <a:pt x="1471" y="153787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1594778"/>
                  </a:lnTo>
                  <a:lnTo>
                    <a:pt x="183" y="1642557"/>
                  </a:lnTo>
                  <a:lnTo>
                    <a:pt x="1471" y="1681088"/>
                  </a:lnTo>
                  <a:lnTo>
                    <a:pt x="11769" y="1735695"/>
                  </a:lnTo>
                  <a:lnTo>
                    <a:pt x="45783" y="1789093"/>
                  </a:lnTo>
                  <a:lnTo>
                    <a:pt x="99180" y="1823117"/>
                  </a:lnTo>
                  <a:lnTo>
                    <a:pt x="153787" y="1833406"/>
                  </a:lnTo>
                  <a:lnTo>
                    <a:pt x="192318" y="1834692"/>
                  </a:lnTo>
                  <a:lnTo>
                    <a:pt x="240097" y="1834876"/>
                  </a:lnTo>
                  <a:lnTo>
                    <a:pt x="3950392" y="1834876"/>
                  </a:lnTo>
                  <a:lnTo>
                    <a:pt x="3998167" y="1834692"/>
                  </a:lnTo>
                  <a:lnTo>
                    <a:pt x="4036697" y="1833406"/>
                  </a:lnTo>
                  <a:lnTo>
                    <a:pt x="4091299" y="1823117"/>
                  </a:lnTo>
                  <a:lnTo>
                    <a:pt x="4144701" y="1789093"/>
                  </a:lnTo>
                  <a:lnTo>
                    <a:pt x="4178720" y="1735695"/>
                  </a:lnTo>
                  <a:lnTo>
                    <a:pt x="4189019" y="1681088"/>
                  </a:lnTo>
                  <a:lnTo>
                    <a:pt x="4190306" y="1642557"/>
                  </a:lnTo>
                  <a:lnTo>
                    <a:pt x="4190490" y="1594778"/>
                  </a:lnTo>
                  <a:lnTo>
                    <a:pt x="4190490" y="240097"/>
                  </a:lnTo>
                  <a:lnTo>
                    <a:pt x="4190306" y="192318"/>
                  </a:lnTo>
                  <a:lnTo>
                    <a:pt x="4189019" y="153787"/>
                  </a:lnTo>
                  <a:lnTo>
                    <a:pt x="4178720" y="99180"/>
                  </a:lnTo>
                  <a:lnTo>
                    <a:pt x="4144701" y="45783"/>
                  </a:lnTo>
                  <a:lnTo>
                    <a:pt x="4091299" y="11769"/>
                  </a:lnTo>
                  <a:lnTo>
                    <a:pt x="4036697" y="1471"/>
                  </a:lnTo>
                  <a:lnTo>
                    <a:pt x="3998167" y="183"/>
                  </a:lnTo>
                  <a:lnTo>
                    <a:pt x="3950392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53127" y="6037660"/>
            <a:ext cx="197738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Hi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bernate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715674" y="3906245"/>
            <a:ext cx="9748520" cy="4309745"/>
            <a:chOff x="6715674" y="3906245"/>
            <a:chExt cx="9748520" cy="4309745"/>
          </a:xfrm>
        </p:grpSpPr>
        <p:sp>
          <p:nvSpPr>
            <p:cNvPr id="14" name="object 14"/>
            <p:cNvSpPr/>
            <p:nvPr/>
          </p:nvSpPr>
          <p:spPr>
            <a:xfrm>
              <a:off x="6757584" y="4041671"/>
              <a:ext cx="1919605" cy="1037590"/>
            </a:xfrm>
            <a:custGeom>
              <a:avLst/>
              <a:gdLst/>
              <a:ahLst/>
              <a:cxnLst/>
              <a:rect l="l" t="t" r="r" b="b"/>
              <a:pathLst>
                <a:path w="1919604" h="1037589">
                  <a:moveTo>
                    <a:pt x="0" y="1037273"/>
                  </a:moveTo>
                  <a:lnTo>
                    <a:pt x="1882214" y="19915"/>
                  </a:lnTo>
                  <a:lnTo>
                    <a:pt x="1919060" y="0"/>
                  </a:lnTo>
                </a:path>
              </a:pathLst>
            </a:custGeom>
            <a:ln w="83767">
              <a:solidFill>
                <a:srgbClr val="A5323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62131" y="3906245"/>
              <a:ext cx="365125" cy="299085"/>
            </a:xfrm>
            <a:custGeom>
              <a:avLst/>
              <a:gdLst/>
              <a:ahLst/>
              <a:cxnLst/>
              <a:rect l="l" t="t" r="r" b="b"/>
              <a:pathLst>
                <a:path w="365125" h="299085">
                  <a:moveTo>
                    <a:pt x="365066" y="0"/>
                  </a:moveTo>
                  <a:lnTo>
                    <a:pt x="0" y="11643"/>
                  </a:lnTo>
                  <a:lnTo>
                    <a:pt x="155340" y="299040"/>
                  </a:lnTo>
                  <a:lnTo>
                    <a:pt x="365066" y="0"/>
                  </a:lnTo>
                  <a:close/>
                </a:path>
              </a:pathLst>
            </a:custGeom>
            <a:solidFill>
              <a:srgbClr val="A53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5881" y="4441906"/>
              <a:ext cx="5028161" cy="37734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54717" y="5404233"/>
              <a:ext cx="4191000" cy="1835150"/>
            </a:xfrm>
            <a:custGeom>
              <a:avLst/>
              <a:gdLst/>
              <a:ahLst/>
              <a:cxnLst/>
              <a:rect l="l" t="t" r="r" b="b"/>
              <a:pathLst>
                <a:path w="4191000" h="1835150">
                  <a:moveTo>
                    <a:pt x="3950382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7" y="1470"/>
                  </a:lnTo>
                  <a:lnTo>
                    <a:pt x="99180" y="11765"/>
                  </a:lnTo>
                  <a:lnTo>
                    <a:pt x="45782" y="45784"/>
                  </a:lnTo>
                  <a:lnTo>
                    <a:pt x="11758" y="99184"/>
                  </a:lnTo>
                  <a:lnTo>
                    <a:pt x="1469" y="153788"/>
                  </a:lnTo>
                  <a:lnTo>
                    <a:pt x="183" y="192319"/>
                  </a:lnTo>
                  <a:lnTo>
                    <a:pt x="0" y="240097"/>
                  </a:lnTo>
                  <a:lnTo>
                    <a:pt x="0" y="1594778"/>
                  </a:lnTo>
                  <a:lnTo>
                    <a:pt x="183" y="1642557"/>
                  </a:lnTo>
                  <a:lnTo>
                    <a:pt x="1469" y="1681088"/>
                  </a:lnTo>
                  <a:lnTo>
                    <a:pt x="11758" y="1735695"/>
                  </a:lnTo>
                  <a:lnTo>
                    <a:pt x="45782" y="1789093"/>
                  </a:lnTo>
                  <a:lnTo>
                    <a:pt x="99180" y="1823117"/>
                  </a:lnTo>
                  <a:lnTo>
                    <a:pt x="153787" y="1833406"/>
                  </a:lnTo>
                  <a:lnTo>
                    <a:pt x="192318" y="1834692"/>
                  </a:lnTo>
                  <a:lnTo>
                    <a:pt x="240097" y="1834876"/>
                  </a:lnTo>
                  <a:lnTo>
                    <a:pt x="3950382" y="1834876"/>
                  </a:lnTo>
                  <a:lnTo>
                    <a:pt x="3998161" y="1834692"/>
                  </a:lnTo>
                  <a:lnTo>
                    <a:pt x="4036692" y="1833406"/>
                  </a:lnTo>
                  <a:lnTo>
                    <a:pt x="4091299" y="1823117"/>
                  </a:lnTo>
                  <a:lnTo>
                    <a:pt x="4144697" y="1789093"/>
                  </a:lnTo>
                  <a:lnTo>
                    <a:pt x="4178720" y="1735695"/>
                  </a:lnTo>
                  <a:lnTo>
                    <a:pt x="4189009" y="1681088"/>
                  </a:lnTo>
                  <a:lnTo>
                    <a:pt x="4190296" y="1642557"/>
                  </a:lnTo>
                  <a:lnTo>
                    <a:pt x="4190479" y="1594778"/>
                  </a:lnTo>
                  <a:lnTo>
                    <a:pt x="4190479" y="240097"/>
                  </a:lnTo>
                  <a:lnTo>
                    <a:pt x="4190296" y="192319"/>
                  </a:lnTo>
                  <a:lnTo>
                    <a:pt x="4189009" y="153788"/>
                  </a:lnTo>
                  <a:lnTo>
                    <a:pt x="4178720" y="99184"/>
                  </a:lnTo>
                  <a:lnTo>
                    <a:pt x="4144697" y="45784"/>
                  </a:lnTo>
                  <a:lnTo>
                    <a:pt x="4091299" y="11765"/>
                  </a:lnTo>
                  <a:lnTo>
                    <a:pt x="4036692" y="1470"/>
                  </a:lnTo>
                  <a:lnTo>
                    <a:pt x="3998161" y="183"/>
                  </a:lnTo>
                  <a:lnTo>
                    <a:pt x="3950382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798114" y="6037660"/>
            <a:ext cx="23037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EclipseLink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068301" y="3916374"/>
            <a:ext cx="2211705" cy="1214755"/>
            <a:chOff x="11068301" y="3916374"/>
            <a:chExt cx="2211705" cy="1214755"/>
          </a:xfrm>
        </p:grpSpPr>
        <p:sp>
          <p:nvSpPr>
            <p:cNvPr id="20" name="object 20"/>
            <p:cNvSpPr/>
            <p:nvPr/>
          </p:nvSpPr>
          <p:spPr>
            <a:xfrm>
              <a:off x="11318861" y="4051796"/>
              <a:ext cx="1919605" cy="1037590"/>
            </a:xfrm>
            <a:custGeom>
              <a:avLst/>
              <a:gdLst/>
              <a:ahLst/>
              <a:cxnLst/>
              <a:rect l="l" t="t" r="r" b="b"/>
              <a:pathLst>
                <a:path w="1919605" h="1037589">
                  <a:moveTo>
                    <a:pt x="1919060" y="1037273"/>
                  </a:moveTo>
                  <a:lnTo>
                    <a:pt x="36845" y="19915"/>
                  </a:lnTo>
                  <a:lnTo>
                    <a:pt x="0" y="0"/>
                  </a:lnTo>
                </a:path>
              </a:pathLst>
            </a:custGeom>
            <a:ln w="83767">
              <a:solidFill>
                <a:srgbClr val="A5323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68301" y="3916374"/>
              <a:ext cx="365125" cy="299085"/>
            </a:xfrm>
            <a:custGeom>
              <a:avLst/>
              <a:gdLst/>
              <a:ahLst/>
              <a:cxnLst/>
              <a:rect l="l" t="t" r="r" b="b"/>
              <a:pathLst>
                <a:path w="365125" h="299085">
                  <a:moveTo>
                    <a:pt x="0" y="0"/>
                  </a:moveTo>
                  <a:lnTo>
                    <a:pt x="209731" y="299039"/>
                  </a:lnTo>
                  <a:lnTo>
                    <a:pt x="365067" y="1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3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9377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735" dirty="0">
                <a:latin typeface="Cambria"/>
                <a:cs typeface="Cambria"/>
              </a:rPr>
              <a:t>JPQL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80" dirty="0">
                <a:latin typeface="Cambria"/>
                <a:cs typeface="Cambria"/>
              </a:rPr>
              <a:t>Named</a:t>
            </a:r>
            <a:r>
              <a:rPr sz="6500" spc="95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Parameters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5076" y="2612789"/>
            <a:ext cx="18470880" cy="3717290"/>
            <a:chOff x="535076" y="2612789"/>
            <a:chExt cx="18470880" cy="3717290"/>
          </a:xfrm>
        </p:grpSpPr>
        <p:sp>
          <p:nvSpPr>
            <p:cNvPr id="4" name="object 4"/>
            <p:cNvSpPr/>
            <p:nvPr/>
          </p:nvSpPr>
          <p:spPr>
            <a:xfrm>
              <a:off x="681669" y="2707027"/>
              <a:ext cx="18180685" cy="3343275"/>
            </a:xfrm>
            <a:custGeom>
              <a:avLst/>
              <a:gdLst/>
              <a:ahLst/>
              <a:cxnLst/>
              <a:rect l="l" t="t" r="r" b="b"/>
              <a:pathLst>
                <a:path w="18180685" h="3343275">
                  <a:moveTo>
                    <a:pt x="18180493" y="0"/>
                  </a:moveTo>
                  <a:lnTo>
                    <a:pt x="0" y="0"/>
                  </a:lnTo>
                  <a:lnTo>
                    <a:pt x="0" y="3342830"/>
                  </a:lnTo>
                  <a:lnTo>
                    <a:pt x="18180493" y="3342830"/>
                  </a:lnTo>
                  <a:lnTo>
                    <a:pt x="181804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5076" y="2612789"/>
              <a:ext cx="167534" cy="37171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8170" y="2612789"/>
              <a:ext cx="167534" cy="37171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611" y="2612789"/>
              <a:ext cx="18135573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611" y="5994885"/>
              <a:ext cx="18135573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8338" y="2754367"/>
            <a:ext cx="1075817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List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latin typeface="Courier New"/>
                <a:cs typeface="Courier New"/>
              </a:rPr>
              <a:t>Student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findByLastName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latin typeface="Courier New"/>
                <a:cs typeface="Courier New"/>
              </a:rPr>
              <a:t>String</a:t>
            </a:r>
            <a:r>
              <a:rPr sz="2300" b="1" spc="10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theLastName)</a:t>
            </a:r>
            <a:r>
              <a:rPr sz="230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16280">
              <a:lnSpc>
                <a:spcPct val="100000"/>
              </a:lnSpc>
            </a:pPr>
            <a:r>
              <a:rPr sz="2300" b="1" dirty="0">
                <a:latin typeface="Courier New"/>
                <a:cs typeface="Courier New"/>
              </a:rPr>
              <a:t>TypedQuery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300" b="1" dirty="0">
                <a:latin typeface="Courier New"/>
                <a:cs typeface="Courier New"/>
              </a:rPr>
              <a:t>Student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300" b="1" spc="3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theQuery</a:t>
            </a:r>
            <a:r>
              <a:rPr sz="2300" b="1" spc="4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4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7980" y="3822398"/>
            <a:ext cx="1128585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95755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"FROM</a:t>
            </a:r>
            <a:r>
              <a:rPr sz="230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230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WHERE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lastName=:theData"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230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Student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theLastName);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2070" y="4534418"/>
            <a:ext cx="565594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theQuery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.setParameter(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"theData"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230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theQuery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.getResultList();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8338" y="5602448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55194" y="661257"/>
            <a:ext cx="13866494" cy="9534525"/>
            <a:chOff x="5455194" y="661257"/>
            <a:chExt cx="13866494" cy="9534525"/>
          </a:xfrm>
        </p:grpSpPr>
        <p:sp>
          <p:nvSpPr>
            <p:cNvPr id="14" name="object 14"/>
            <p:cNvSpPr/>
            <p:nvPr/>
          </p:nvSpPr>
          <p:spPr>
            <a:xfrm>
              <a:off x="6799657" y="4241060"/>
              <a:ext cx="7028815" cy="275590"/>
            </a:xfrm>
            <a:custGeom>
              <a:avLst/>
              <a:gdLst/>
              <a:ahLst/>
              <a:cxnLst/>
              <a:rect l="l" t="t" r="r" b="b"/>
              <a:pathLst>
                <a:path w="7028815" h="275589">
                  <a:moveTo>
                    <a:pt x="0" y="275521"/>
                  </a:moveTo>
                  <a:lnTo>
                    <a:pt x="15694" y="274905"/>
                  </a:lnTo>
                  <a:lnTo>
                    <a:pt x="7012874" y="615"/>
                  </a:lnTo>
                  <a:lnTo>
                    <a:pt x="7028569" y="0"/>
                  </a:lnTo>
                </a:path>
              </a:pathLst>
            </a:custGeom>
            <a:ln w="31412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77228" y="4172629"/>
              <a:ext cx="7273925" cy="412750"/>
            </a:xfrm>
            <a:custGeom>
              <a:avLst/>
              <a:gdLst/>
              <a:ahLst/>
              <a:cxnLst/>
              <a:rect l="l" t="t" r="r" b="b"/>
              <a:pathLst>
                <a:path w="7273925" h="412750">
                  <a:moveTo>
                    <a:pt x="140817" y="412394"/>
                  </a:moveTo>
                  <a:lnTo>
                    <a:pt x="135407" y="274294"/>
                  </a:lnTo>
                  <a:lnTo>
                    <a:pt x="0" y="348754"/>
                  </a:lnTo>
                  <a:lnTo>
                    <a:pt x="140817" y="412394"/>
                  </a:lnTo>
                  <a:close/>
                </a:path>
                <a:path w="7273925" h="412750">
                  <a:moveTo>
                    <a:pt x="7273353" y="63639"/>
                  </a:moveTo>
                  <a:lnTo>
                    <a:pt x="7132536" y="0"/>
                  </a:lnTo>
                  <a:lnTo>
                    <a:pt x="7137946" y="138099"/>
                  </a:lnTo>
                  <a:lnTo>
                    <a:pt x="7273353" y="63639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1069" y="4951922"/>
              <a:ext cx="1277620" cy="0"/>
            </a:xfrm>
            <a:custGeom>
              <a:avLst/>
              <a:gdLst/>
              <a:ahLst/>
              <a:cxnLst/>
              <a:rect l="l" t="t" r="r" b="b"/>
              <a:pathLst>
                <a:path w="1277620">
                  <a:moveTo>
                    <a:pt x="0" y="0"/>
                  </a:moveTo>
                  <a:lnTo>
                    <a:pt x="1276997" y="0"/>
                  </a:lnTo>
                </a:path>
              </a:pathLst>
            </a:custGeom>
            <a:ln w="3141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105120" y="4224279"/>
              <a:ext cx="1277620" cy="0"/>
            </a:xfrm>
            <a:custGeom>
              <a:avLst/>
              <a:gdLst/>
              <a:ahLst/>
              <a:cxnLst/>
              <a:rect l="l" t="t" r="r" b="b"/>
              <a:pathLst>
                <a:path w="1277619">
                  <a:moveTo>
                    <a:pt x="0" y="0"/>
                  </a:moveTo>
                  <a:lnTo>
                    <a:pt x="1276997" y="0"/>
                  </a:lnTo>
                </a:path>
              </a:pathLst>
            </a:custGeom>
            <a:ln w="3141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38960" y="3172249"/>
              <a:ext cx="1880870" cy="0"/>
            </a:xfrm>
            <a:custGeom>
              <a:avLst/>
              <a:gdLst/>
              <a:ahLst/>
              <a:cxnLst/>
              <a:rect l="l" t="t" r="r" b="b"/>
              <a:pathLst>
                <a:path w="1880870">
                  <a:moveTo>
                    <a:pt x="0" y="0"/>
                  </a:moveTo>
                  <a:lnTo>
                    <a:pt x="1880780" y="0"/>
                  </a:lnTo>
                </a:path>
              </a:pathLst>
            </a:custGeom>
            <a:ln w="31412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74438" y="4951922"/>
              <a:ext cx="1880870" cy="0"/>
            </a:xfrm>
            <a:custGeom>
              <a:avLst/>
              <a:gdLst/>
              <a:ahLst/>
              <a:cxnLst/>
              <a:rect l="l" t="t" r="r" b="b"/>
              <a:pathLst>
                <a:path w="1880870">
                  <a:moveTo>
                    <a:pt x="0" y="0"/>
                  </a:moveTo>
                  <a:lnTo>
                    <a:pt x="1880780" y="0"/>
                  </a:lnTo>
                </a:path>
              </a:pathLst>
            </a:custGeom>
            <a:ln w="31412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8052" y="661257"/>
              <a:ext cx="6943181" cy="39794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6950" y="1662211"/>
              <a:ext cx="6105447" cy="19636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24334" y="7068570"/>
              <a:ext cx="3302936" cy="312661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3252760" y="1769675"/>
            <a:ext cx="5194300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607060" marR="5080" indent="-594995">
              <a:lnSpc>
                <a:spcPts val="3460"/>
              </a:lnSpc>
              <a:spcBef>
                <a:spcPts val="300"/>
              </a:spcBef>
            </a:pP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JPQL</a:t>
            </a:r>
            <a:r>
              <a:rPr sz="29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Named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Parameters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prefixed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colon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135965" y="3700840"/>
            <a:ext cx="6943725" cy="3921125"/>
            <a:chOff x="12135965" y="3700840"/>
            <a:chExt cx="6943725" cy="392112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35965" y="3700840"/>
              <a:ext cx="6943181" cy="39208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54800" y="4690799"/>
              <a:ext cx="6105468" cy="192696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945125" y="5547916"/>
            <a:ext cx="53251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Think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placeholder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877286" y="5987668"/>
            <a:ext cx="346075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FFFFFF"/>
                </a:solidFill>
                <a:latin typeface="Arial"/>
                <a:cs typeface="Arial"/>
              </a:rPr>
              <a:t>filled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later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00074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710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204" dirty="0">
                <a:latin typeface="Cambria"/>
                <a:cs typeface="Cambria"/>
              </a:rPr>
              <a:t>new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method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40" dirty="0">
                <a:latin typeface="Cambria"/>
                <a:cs typeface="Cambria"/>
              </a:rPr>
              <a:t>interface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56935" y="2857242"/>
            <a:ext cx="14439900" cy="4418965"/>
            <a:chOff x="1956935" y="2857242"/>
            <a:chExt cx="14439900" cy="4418965"/>
          </a:xfrm>
        </p:grpSpPr>
        <p:sp>
          <p:nvSpPr>
            <p:cNvPr id="4" name="object 4"/>
            <p:cNvSpPr/>
            <p:nvPr/>
          </p:nvSpPr>
          <p:spPr>
            <a:xfrm>
              <a:off x="2134940" y="2972422"/>
              <a:ext cx="14082394" cy="3961129"/>
            </a:xfrm>
            <a:custGeom>
              <a:avLst/>
              <a:gdLst/>
              <a:ahLst/>
              <a:cxnLst/>
              <a:rect l="l" t="t" r="r" b="b"/>
              <a:pathLst>
                <a:path w="14082394" h="3961129">
                  <a:moveTo>
                    <a:pt x="14082084" y="0"/>
                  </a:moveTo>
                  <a:lnTo>
                    <a:pt x="0" y="0"/>
                  </a:lnTo>
                  <a:lnTo>
                    <a:pt x="0" y="3960612"/>
                  </a:lnTo>
                  <a:lnTo>
                    <a:pt x="14082084" y="3960612"/>
                  </a:lnTo>
                  <a:lnTo>
                    <a:pt x="1408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6935" y="2857242"/>
              <a:ext cx="198946" cy="44187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7307" y="2857242"/>
              <a:ext cx="198946" cy="44187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882" y="2857242"/>
              <a:ext cx="140414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882" y="6878062"/>
              <a:ext cx="140414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91609" y="3009626"/>
            <a:ext cx="9979025" cy="38493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2950" b="1" spc="-5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com.luv2code.cruddemo.entity.Student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950" b="1" spc="-17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import </a:t>
            </a:r>
            <a:r>
              <a:rPr sz="2950" b="1" spc="10" dirty="0">
                <a:latin typeface="Courier New"/>
                <a:cs typeface="Courier New"/>
              </a:rPr>
              <a:t>java.util.List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StudentDAO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91694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solidFill>
                  <a:srgbClr val="615F5C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ourier New"/>
              <a:cs typeface="Courier New"/>
            </a:endParaRPr>
          </a:p>
          <a:p>
            <a:pPr marL="955040">
              <a:lnSpc>
                <a:spcPct val="100000"/>
              </a:lnSpc>
            </a:pPr>
            <a:r>
              <a:rPr sz="2950" b="1" spc="5" dirty="0">
                <a:latin typeface="Courier New"/>
                <a:cs typeface="Courier New"/>
              </a:rPr>
              <a:t>List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2950" b="1" spc="5" dirty="0">
                <a:latin typeface="Courier New"/>
                <a:cs typeface="Courier New"/>
              </a:rPr>
              <a:t>Student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2950" b="1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0627A"/>
                </a:solidFill>
                <a:latin typeface="Courier New"/>
                <a:cs typeface="Courier New"/>
              </a:rPr>
              <a:t>findAll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();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45541" y="2024608"/>
            <a:ext cx="17840325" cy="4022725"/>
            <a:chOff x="1645541" y="2024608"/>
            <a:chExt cx="17840325" cy="4022725"/>
          </a:xfrm>
        </p:grpSpPr>
        <p:sp>
          <p:nvSpPr>
            <p:cNvPr id="11" name="object 11"/>
            <p:cNvSpPr/>
            <p:nvPr/>
          </p:nvSpPr>
          <p:spPr>
            <a:xfrm>
              <a:off x="1645541" y="5846157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84129" y="5645116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7491" y="2118846"/>
              <a:ext cx="3991606" cy="1253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0898" y="2024608"/>
              <a:ext cx="4284791" cy="163048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8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implementation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4261" y="2103339"/>
            <a:ext cx="15664815" cy="5927090"/>
            <a:chOff x="1374261" y="2103339"/>
            <a:chExt cx="15664815" cy="5927090"/>
          </a:xfrm>
        </p:grpSpPr>
        <p:sp>
          <p:nvSpPr>
            <p:cNvPr id="4" name="object 4"/>
            <p:cNvSpPr/>
            <p:nvPr/>
          </p:nvSpPr>
          <p:spPr>
            <a:xfrm>
              <a:off x="1552266" y="2218518"/>
              <a:ext cx="15311755" cy="5468620"/>
            </a:xfrm>
            <a:custGeom>
              <a:avLst/>
              <a:gdLst/>
              <a:ahLst/>
              <a:cxnLst/>
              <a:rect l="l" t="t" r="r" b="b"/>
              <a:pathLst>
                <a:path w="15311755" h="5468620">
                  <a:moveTo>
                    <a:pt x="15311470" y="0"/>
                  </a:moveTo>
                  <a:lnTo>
                    <a:pt x="0" y="0"/>
                  </a:lnTo>
                  <a:lnTo>
                    <a:pt x="0" y="5468419"/>
                  </a:lnTo>
                  <a:lnTo>
                    <a:pt x="15311470" y="5468419"/>
                  </a:lnTo>
                  <a:lnTo>
                    <a:pt x="15311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261" y="2103339"/>
              <a:ext cx="198946" cy="59265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9801" y="2103339"/>
              <a:ext cx="198946" cy="59265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3208" y="2103339"/>
              <a:ext cx="15266550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3208" y="7631966"/>
              <a:ext cx="15266550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664552" y="2265701"/>
            <a:ext cx="5605780" cy="12382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b="1" spc="15" dirty="0">
                <a:latin typeface="Courier New"/>
                <a:cs typeface="Courier New"/>
              </a:rPr>
              <a:t>com.luv2code.cruddemo.entity.Student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 </a:t>
            </a:r>
            <a:r>
              <a:rPr sz="1950" b="1" spc="15" dirty="0">
                <a:latin typeface="Courier New"/>
                <a:cs typeface="Courier New"/>
              </a:rPr>
              <a:t>jakarta.persistence.EntityManager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jakarta.persistence.TypedQuery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java.util.List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8936" y="2265701"/>
            <a:ext cx="930275" cy="15417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02200"/>
              </a:lnSpc>
              <a:spcBef>
                <a:spcPts val="7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import  import  import  import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8936" y="4087636"/>
            <a:ext cx="771652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StudentDAOImpl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1950" b="1" spc="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StudentDAO</a:t>
            </a:r>
            <a:r>
              <a:rPr sz="1950" b="1" spc="20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Courier New"/>
              <a:cs typeface="Courier New"/>
            </a:endParaRPr>
          </a:p>
          <a:p>
            <a:pPr marL="615315">
              <a:lnSpc>
                <a:spcPct val="100000"/>
              </a:lnSpc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9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EntityManager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95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4364" y="5605914"/>
            <a:ext cx="13899515" cy="15417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9E880C"/>
                </a:solidFill>
                <a:latin typeface="Courier New"/>
                <a:cs typeface="Courier New"/>
              </a:rPr>
              <a:t>@Override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95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List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latin typeface="Courier New"/>
                <a:cs typeface="Courier New"/>
              </a:rPr>
              <a:t>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19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0627A"/>
                </a:solidFill>
                <a:latin typeface="Courier New"/>
                <a:cs typeface="Courier New"/>
              </a:rPr>
              <a:t>findAll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()</a:t>
            </a:r>
            <a:r>
              <a:rPr sz="19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5315" marR="5080">
              <a:lnSpc>
                <a:spcPct val="102200"/>
              </a:lnSpc>
            </a:pPr>
            <a:r>
              <a:rPr sz="1950" b="1" spc="15" dirty="0">
                <a:latin typeface="Courier New"/>
                <a:cs typeface="Courier New"/>
              </a:rPr>
              <a:t>TypedQuery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1950" b="1" spc="15" dirty="0">
                <a:latin typeface="Courier New"/>
                <a:cs typeface="Courier New"/>
              </a:rPr>
              <a:t>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19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latin typeface="Courier New"/>
                <a:cs typeface="Courier New"/>
              </a:rPr>
              <a:t>theQuery</a:t>
            </a:r>
            <a:r>
              <a:rPr sz="1950" b="1" spc="25" dirty="0"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9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“FROM</a:t>
            </a:r>
            <a:r>
              <a:rPr sz="1950" b="1" spc="2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solidFill>
                  <a:srgbClr val="077D16"/>
                </a:solidFill>
                <a:latin typeface="Courier New"/>
                <a:cs typeface="Courier New"/>
              </a:rPr>
              <a:t>Student"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9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5" dirty="0">
                <a:latin typeface="Courier New"/>
                <a:cs typeface="Courier New"/>
              </a:rPr>
              <a:t>Student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95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); </a:t>
            </a:r>
            <a:r>
              <a:rPr sz="1950" b="1" spc="-11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950" b="1" spc="10" dirty="0">
                <a:solidFill>
                  <a:srgbClr val="0033B3"/>
                </a:solidFill>
                <a:latin typeface="Courier New"/>
                <a:cs typeface="Courier New"/>
              </a:rPr>
              <a:t>return </a:t>
            </a:r>
            <a:r>
              <a:rPr sz="1950" b="1" spc="15" dirty="0">
                <a:latin typeface="Courier New"/>
                <a:cs typeface="Courier New"/>
              </a:rPr>
              <a:t>theQuery</a:t>
            </a: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.getResultList();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8936" y="7291727"/>
            <a:ext cx="1765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877812" y="2882875"/>
            <a:ext cx="10932160" cy="3734435"/>
            <a:chOff x="7877812" y="2882875"/>
            <a:chExt cx="10932160" cy="373443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7812" y="2882875"/>
              <a:ext cx="10931918" cy="373444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6647" y="3837883"/>
              <a:ext cx="10094258" cy="181047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7007" y="3981053"/>
            <a:ext cx="65881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@Transactional</a:t>
            </a:r>
            <a:endParaRPr sz="3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87485" y="4483630"/>
            <a:ext cx="56495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query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079096" y="5773175"/>
            <a:ext cx="5907405" cy="3478529"/>
            <a:chOff x="10079096" y="5773175"/>
            <a:chExt cx="5907405" cy="3478529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9096" y="5773175"/>
              <a:ext cx="5907212" cy="34779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97942" y="6680089"/>
              <a:ext cx="5069500" cy="165013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016178" y="7434571"/>
            <a:ext cx="403288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70339" y="623855"/>
            <a:ext cx="18381980" cy="5694045"/>
            <a:chOff x="970339" y="623855"/>
            <a:chExt cx="18381980" cy="5694045"/>
          </a:xfrm>
        </p:grpSpPr>
        <p:sp>
          <p:nvSpPr>
            <p:cNvPr id="24" name="object 24"/>
            <p:cNvSpPr/>
            <p:nvPr/>
          </p:nvSpPr>
          <p:spPr>
            <a:xfrm>
              <a:off x="970339" y="6116693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8924" y="591565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14091" y="718093"/>
              <a:ext cx="3991606" cy="12535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67498" y="623855"/>
              <a:ext cx="4284791" cy="163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1586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3: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Update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main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app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4261" y="2003865"/>
            <a:ext cx="12141835" cy="7301230"/>
            <a:chOff x="1374261" y="2003865"/>
            <a:chExt cx="12141835" cy="7301230"/>
          </a:xfrm>
        </p:grpSpPr>
        <p:sp>
          <p:nvSpPr>
            <p:cNvPr id="4" name="object 4"/>
            <p:cNvSpPr/>
            <p:nvPr/>
          </p:nvSpPr>
          <p:spPr>
            <a:xfrm>
              <a:off x="1552266" y="2119045"/>
              <a:ext cx="11785600" cy="6840220"/>
            </a:xfrm>
            <a:custGeom>
              <a:avLst/>
              <a:gdLst/>
              <a:ahLst/>
              <a:cxnLst/>
              <a:rect l="l" t="t" r="r" b="b"/>
              <a:pathLst>
                <a:path w="11785600" h="6840220">
                  <a:moveTo>
                    <a:pt x="11785505" y="0"/>
                  </a:moveTo>
                  <a:lnTo>
                    <a:pt x="0" y="0"/>
                  </a:lnTo>
                  <a:lnTo>
                    <a:pt x="0" y="6840105"/>
                  </a:lnTo>
                  <a:lnTo>
                    <a:pt x="11785505" y="6840105"/>
                  </a:lnTo>
                  <a:lnTo>
                    <a:pt x="117855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261" y="2003865"/>
              <a:ext cx="12141515" cy="73008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8936" y="2166060"/>
            <a:ext cx="8822690" cy="6727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sz="1650" b="1" spc="-5" dirty="0">
                <a:solidFill>
                  <a:srgbClr val="9E880C"/>
                </a:solidFill>
                <a:latin typeface="Courier New"/>
                <a:cs typeface="Courier New"/>
              </a:rPr>
              <a:t>@SpringBootApplication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6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6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CruddemoApplication</a:t>
            </a:r>
            <a:r>
              <a:rPr sz="1650" b="1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ourier New"/>
              <a:cs typeface="Courier New"/>
            </a:endParaRPr>
          </a:p>
          <a:p>
            <a:pPr marL="766445" marR="1136015" indent="-377190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public static void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main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String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[] args) { 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SpringApplication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080808"/>
                </a:solidFill>
                <a:latin typeface="Courier New"/>
                <a:cs typeface="Courier New"/>
              </a:rPr>
              <a:t>run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CruddemoApplication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1650" b="1" spc="10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args);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ts val="1975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389255">
              <a:lnSpc>
                <a:spcPts val="1980"/>
              </a:lnSpc>
            </a:pPr>
            <a:r>
              <a:rPr sz="1650" b="1" spc="-5" dirty="0">
                <a:solidFill>
                  <a:srgbClr val="9E880C"/>
                </a:solidFill>
                <a:latin typeface="Courier New"/>
                <a:cs typeface="Courier New"/>
              </a:rPr>
              <a:t>@Bean</a:t>
            </a:r>
            <a:endParaRPr sz="1650">
              <a:latin typeface="Courier New"/>
              <a:cs typeface="Courier New"/>
            </a:endParaRPr>
          </a:p>
          <a:p>
            <a:pPr marL="766445" marR="5080" indent="-377190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165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CommandLineRunner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commandLineRunner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StudentDAO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1650" b="1" spc="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return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runner -&gt; {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1143000">
              <a:lnSpc>
                <a:spcPts val="198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queryForStudents(</a:t>
            </a:r>
            <a:r>
              <a:rPr sz="1650" b="1" spc="-5" dirty="0">
                <a:solidFill>
                  <a:srgbClr val="851F91"/>
                </a:solidFill>
                <a:latin typeface="Courier New"/>
                <a:cs typeface="Courier New"/>
              </a:rPr>
              <a:t>studentDAO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};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1650" b="1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16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queryForStudents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StudentDAO</a:t>
            </a:r>
            <a:r>
              <a:rPr sz="1650" b="1" spc="5" dirty="0"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165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  <a:spcBef>
                <a:spcPts val="5"/>
              </a:spcBef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get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list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of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students</a:t>
            </a:r>
            <a:endParaRPr sz="165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1650" b="1" spc="-5" dirty="0">
                <a:latin typeface="Courier New"/>
                <a:cs typeface="Courier New"/>
              </a:rPr>
              <a:t>List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&lt;</a:t>
            </a:r>
            <a:r>
              <a:rPr sz="1650" b="1" spc="-5" dirty="0">
                <a:latin typeface="Courier New"/>
                <a:cs typeface="Courier New"/>
              </a:rPr>
              <a:t>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&gt;</a:t>
            </a:r>
            <a:r>
              <a:rPr sz="16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theStudents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6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studentDAO.findAll();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ourier New"/>
              <a:cs typeface="Courier New"/>
            </a:endParaRPr>
          </a:p>
          <a:p>
            <a:pPr marL="766445">
              <a:lnSpc>
                <a:spcPts val="198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display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list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of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students</a:t>
            </a:r>
            <a:endParaRPr sz="1650">
              <a:latin typeface="Courier New"/>
              <a:cs typeface="Courier New"/>
            </a:endParaRPr>
          </a:p>
          <a:p>
            <a:pPr marL="1143000" marR="2894965" indent="-377190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for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 </a:t>
            </a:r>
            <a:r>
              <a:rPr sz="1650" b="1" spc="-10" dirty="0">
                <a:latin typeface="Courier New"/>
                <a:cs typeface="Courier New"/>
              </a:rPr>
              <a:t>tempStudent</a:t>
            </a:r>
            <a:r>
              <a:rPr sz="1650" b="1" spc="5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: </a:t>
            </a:r>
            <a:r>
              <a:rPr sz="1650" b="1" spc="-5" dirty="0">
                <a:latin typeface="Courier New"/>
                <a:cs typeface="Courier New"/>
              </a:rPr>
              <a:t>theStudents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latin typeface="Courier New"/>
                <a:cs typeface="Courier New"/>
              </a:rPr>
              <a:t>tempStudent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 marL="766445">
              <a:lnSpc>
                <a:spcPts val="1975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40193" y="4906814"/>
            <a:ext cx="10870565" cy="3751579"/>
            <a:chOff x="1540193" y="4906814"/>
            <a:chExt cx="10870565" cy="3751579"/>
          </a:xfrm>
        </p:grpSpPr>
        <p:sp>
          <p:nvSpPr>
            <p:cNvPr id="8" name="object 8"/>
            <p:cNvSpPr/>
            <p:nvPr/>
          </p:nvSpPr>
          <p:spPr>
            <a:xfrm>
              <a:off x="1543984" y="5107855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82561" y="4906814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6371" y="5842220"/>
              <a:ext cx="10817860" cy="2790190"/>
            </a:xfrm>
            <a:custGeom>
              <a:avLst/>
              <a:gdLst/>
              <a:ahLst/>
              <a:cxnLst/>
              <a:rect l="l" t="t" r="r" b="b"/>
              <a:pathLst>
                <a:path w="10817860" h="2790190">
                  <a:moveTo>
                    <a:pt x="355627" y="0"/>
                  </a:moveTo>
                  <a:lnTo>
                    <a:pt x="10462058" y="0"/>
                  </a:lnTo>
                  <a:lnTo>
                    <a:pt x="10510326" y="3246"/>
                  </a:lnTo>
                  <a:lnTo>
                    <a:pt x="10556617" y="12703"/>
                  </a:lnTo>
                  <a:lnTo>
                    <a:pt x="10600508" y="27947"/>
                  </a:lnTo>
                  <a:lnTo>
                    <a:pt x="10641574" y="48553"/>
                  </a:lnTo>
                  <a:lnTo>
                    <a:pt x="10679394" y="74099"/>
                  </a:lnTo>
                  <a:lnTo>
                    <a:pt x="10713544" y="104161"/>
                  </a:lnTo>
                  <a:lnTo>
                    <a:pt x="10743600" y="138314"/>
                  </a:lnTo>
                  <a:lnTo>
                    <a:pt x="10769141" y="176135"/>
                  </a:lnTo>
                  <a:lnTo>
                    <a:pt x="10789742" y="217201"/>
                  </a:lnTo>
                  <a:lnTo>
                    <a:pt x="10804982" y="261088"/>
                  </a:lnTo>
                  <a:lnTo>
                    <a:pt x="10814435" y="307371"/>
                  </a:lnTo>
                  <a:lnTo>
                    <a:pt x="10817681" y="355627"/>
                  </a:lnTo>
                  <a:lnTo>
                    <a:pt x="10817681" y="2434250"/>
                  </a:lnTo>
                  <a:lnTo>
                    <a:pt x="10814435" y="2482508"/>
                  </a:lnTo>
                  <a:lnTo>
                    <a:pt x="10804982" y="2528792"/>
                  </a:lnTo>
                  <a:lnTo>
                    <a:pt x="10789742" y="2572679"/>
                  </a:lnTo>
                  <a:lnTo>
                    <a:pt x="10769141" y="2613746"/>
                  </a:lnTo>
                  <a:lnTo>
                    <a:pt x="10743600" y="2651568"/>
                  </a:lnTo>
                  <a:lnTo>
                    <a:pt x="10713544" y="2685721"/>
                  </a:lnTo>
                  <a:lnTo>
                    <a:pt x="10679394" y="2715783"/>
                  </a:lnTo>
                  <a:lnTo>
                    <a:pt x="10641574" y="2741329"/>
                  </a:lnTo>
                  <a:lnTo>
                    <a:pt x="10600508" y="2761936"/>
                  </a:lnTo>
                  <a:lnTo>
                    <a:pt x="10556617" y="2777180"/>
                  </a:lnTo>
                  <a:lnTo>
                    <a:pt x="10510326" y="2786637"/>
                  </a:lnTo>
                  <a:lnTo>
                    <a:pt x="10462058" y="2789883"/>
                  </a:lnTo>
                  <a:lnTo>
                    <a:pt x="355627" y="2789883"/>
                  </a:lnTo>
                  <a:lnTo>
                    <a:pt x="307371" y="2786637"/>
                  </a:lnTo>
                  <a:lnTo>
                    <a:pt x="261088" y="2777180"/>
                  </a:lnTo>
                  <a:lnTo>
                    <a:pt x="217201" y="2761936"/>
                  </a:lnTo>
                  <a:lnTo>
                    <a:pt x="176135" y="2741329"/>
                  </a:lnTo>
                  <a:lnTo>
                    <a:pt x="138314" y="2715783"/>
                  </a:lnTo>
                  <a:lnTo>
                    <a:pt x="104161" y="2685721"/>
                  </a:lnTo>
                  <a:lnTo>
                    <a:pt x="74099" y="2651568"/>
                  </a:lnTo>
                  <a:lnTo>
                    <a:pt x="48553" y="2613746"/>
                  </a:lnTo>
                  <a:lnTo>
                    <a:pt x="27947" y="2572679"/>
                  </a:lnTo>
                  <a:lnTo>
                    <a:pt x="12703" y="2528792"/>
                  </a:lnTo>
                  <a:lnTo>
                    <a:pt x="3246" y="2482508"/>
                  </a:lnTo>
                  <a:lnTo>
                    <a:pt x="0" y="2434250"/>
                  </a:lnTo>
                  <a:lnTo>
                    <a:pt x="0" y="355627"/>
                  </a:lnTo>
                  <a:lnTo>
                    <a:pt x="3246" y="307371"/>
                  </a:lnTo>
                  <a:lnTo>
                    <a:pt x="12703" y="261088"/>
                  </a:lnTo>
                  <a:lnTo>
                    <a:pt x="27947" y="217201"/>
                  </a:lnTo>
                  <a:lnTo>
                    <a:pt x="48553" y="176135"/>
                  </a:lnTo>
                  <a:lnTo>
                    <a:pt x="74099" y="138314"/>
                  </a:lnTo>
                  <a:lnTo>
                    <a:pt x="104161" y="104161"/>
                  </a:lnTo>
                  <a:lnTo>
                    <a:pt x="138314" y="74099"/>
                  </a:lnTo>
                  <a:lnTo>
                    <a:pt x="176135" y="48553"/>
                  </a:lnTo>
                  <a:lnTo>
                    <a:pt x="217201" y="27947"/>
                  </a:lnTo>
                  <a:lnTo>
                    <a:pt x="261088" y="12703"/>
                  </a:lnTo>
                  <a:lnTo>
                    <a:pt x="307371" y="3246"/>
                  </a:lnTo>
                  <a:lnTo>
                    <a:pt x="355627" y="0"/>
                  </a:lnTo>
                  <a:close/>
                </a:path>
              </a:pathLst>
            </a:custGeom>
            <a:ln w="52354">
              <a:solidFill>
                <a:srgbClr val="FF26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5067498" y="623855"/>
            <a:ext cx="4284980" cy="1630680"/>
            <a:chOff x="15067498" y="623855"/>
            <a:chExt cx="4284980" cy="16306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4091" y="718093"/>
              <a:ext cx="3991606" cy="12535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7498" y="623855"/>
              <a:ext cx="4284791" cy="163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5650" y="4511675"/>
            <a:ext cx="7593330" cy="1056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Updating</a:t>
            </a:r>
            <a:r>
              <a:rPr spc="-305" dirty="0"/>
              <a:t> </a:t>
            </a:r>
            <a:r>
              <a:rPr spc="-65" dirty="0"/>
              <a:t>an</a:t>
            </a:r>
            <a:r>
              <a:rPr spc="-300" dirty="0"/>
              <a:t> </a:t>
            </a:r>
            <a:r>
              <a:rPr spc="-130" dirty="0"/>
              <a:t>Object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3411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75" dirty="0">
                <a:latin typeface="Calibri"/>
                <a:cs typeface="Calibri"/>
              </a:rPr>
              <a:t>JPA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994" dirty="0">
                <a:latin typeface="Calibri"/>
                <a:cs typeface="Calibri"/>
              </a:rPr>
              <a:t>CRUD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355" dirty="0">
                <a:latin typeface="Calibri"/>
                <a:cs typeface="Calibri"/>
              </a:rPr>
              <a:t>Apps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322727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652529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598233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1860499"/>
            <a:ext cx="4988560" cy="4819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52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spc="-5" dirty="0">
                <a:latin typeface="Palatino Linotype"/>
                <a:cs typeface="Palatino Linotype"/>
              </a:rPr>
              <a:t>reate</a:t>
            </a:r>
            <a:r>
              <a:rPr sz="5250" spc="-3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585470" marR="5080">
              <a:lnSpc>
                <a:spcPct val="166200"/>
              </a:lnSpc>
            </a:pPr>
            <a:r>
              <a:rPr sz="5250" b="1" u="heavy" spc="2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spc="25" dirty="0">
                <a:latin typeface="Palatino Linotype"/>
                <a:cs typeface="Palatino Linotype"/>
              </a:rPr>
              <a:t>ead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15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spc="10" dirty="0">
                <a:latin typeface="Palatino Linotype"/>
                <a:cs typeface="Palatino Linotype"/>
              </a:rPr>
              <a:t>pdate</a:t>
            </a:r>
            <a:r>
              <a:rPr sz="5250" spc="-7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-1300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spc="10" dirty="0">
                <a:latin typeface="Palatino Linotype"/>
                <a:cs typeface="Palatino Linotype"/>
              </a:rPr>
              <a:t>elete</a:t>
            </a:r>
            <a:r>
              <a:rPr sz="5250" spc="-2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2373" y="4793571"/>
            <a:ext cx="1040765" cy="402590"/>
            <a:chOff x="282373" y="4793571"/>
            <a:chExt cx="1040765" cy="402590"/>
          </a:xfrm>
        </p:grpSpPr>
        <p:sp>
          <p:nvSpPr>
            <p:cNvPr id="8" name="object 8"/>
            <p:cNvSpPr/>
            <p:nvPr/>
          </p:nvSpPr>
          <p:spPr>
            <a:xfrm>
              <a:off x="282373" y="4994612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0960" y="479357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015" y="489330"/>
            <a:ext cx="65227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0" dirty="0">
                <a:latin typeface="Calibri"/>
                <a:cs typeface="Calibri"/>
              </a:rPr>
              <a:t>Update</a:t>
            </a:r>
            <a:r>
              <a:rPr sz="6500" spc="40" dirty="0">
                <a:latin typeface="Calibri"/>
                <a:cs typeface="Calibri"/>
              </a:rPr>
              <a:t> </a:t>
            </a:r>
            <a:r>
              <a:rPr sz="6500" spc="180" dirty="0">
                <a:latin typeface="Calibri"/>
                <a:cs typeface="Calibri"/>
              </a:rPr>
              <a:t>a</a:t>
            </a:r>
            <a:r>
              <a:rPr sz="6500" spc="40" dirty="0">
                <a:latin typeface="Calibri"/>
                <a:cs typeface="Calibri"/>
              </a:rPr>
              <a:t> </a:t>
            </a:r>
            <a:r>
              <a:rPr sz="6500" spc="290" dirty="0">
                <a:latin typeface="Calibri"/>
                <a:cs typeface="Calibri"/>
              </a:rPr>
              <a:t>Student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0263" y="2506468"/>
            <a:ext cx="17968595" cy="5120640"/>
            <a:chOff x="1070263" y="2506468"/>
            <a:chExt cx="17968595" cy="5120640"/>
          </a:xfrm>
        </p:grpSpPr>
        <p:sp>
          <p:nvSpPr>
            <p:cNvPr id="7" name="object 7"/>
            <p:cNvSpPr/>
            <p:nvPr/>
          </p:nvSpPr>
          <p:spPr>
            <a:xfrm>
              <a:off x="1216856" y="2600706"/>
              <a:ext cx="17670780" cy="4745990"/>
            </a:xfrm>
            <a:custGeom>
              <a:avLst/>
              <a:gdLst/>
              <a:ahLst/>
              <a:cxnLst/>
              <a:rect l="l" t="t" r="r" b="b"/>
              <a:pathLst>
                <a:path w="17670780" h="4745990">
                  <a:moveTo>
                    <a:pt x="17670383" y="0"/>
                  </a:moveTo>
                  <a:lnTo>
                    <a:pt x="0" y="0"/>
                  </a:lnTo>
                  <a:lnTo>
                    <a:pt x="0" y="4745928"/>
                  </a:lnTo>
                  <a:lnTo>
                    <a:pt x="17670383" y="4745928"/>
                  </a:lnTo>
                  <a:lnTo>
                    <a:pt x="176703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263" y="2506468"/>
              <a:ext cx="167534" cy="51202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70766" y="2506468"/>
              <a:ext cx="167534" cy="51202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7797" y="2506468"/>
              <a:ext cx="17632971" cy="1570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797" y="7291662"/>
              <a:ext cx="17632971" cy="33506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73525" y="3208979"/>
            <a:ext cx="16790035" cy="2331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10" dirty="0">
                <a:latin typeface="Courier New"/>
                <a:cs typeface="Courier New"/>
              </a:rPr>
              <a:t>Student</a:t>
            </a:r>
            <a:r>
              <a:rPr sz="3800" b="1" spc="-25" dirty="0">
                <a:latin typeface="Courier New"/>
                <a:cs typeface="Courier New"/>
              </a:rPr>
              <a:t> </a:t>
            </a:r>
            <a:r>
              <a:rPr sz="3800" b="1" spc="-10" dirty="0">
                <a:latin typeface="Courier New"/>
                <a:cs typeface="Courier New"/>
              </a:rPr>
              <a:t>theStudent</a:t>
            </a:r>
            <a:r>
              <a:rPr sz="3800" b="1" spc="-20" dirty="0">
                <a:latin typeface="Courier New"/>
                <a:cs typeface="Courier New"/>
              </a:rPr>
              <a:t> 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800" b="1" spc="-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800" b="1" spc="-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.find(</a:t>
            </a:r>
            <a:r>
              <a:rPr sz="3800" b="1" spc="-5" dirty="0">
                <a:latin typeface="Courier New"/>
                <a:cs typeface="Courier New"/>
              </a:rPr>
              <a:t>Student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3800" b="1" spc="-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380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800" b="1" spc="-5" dirty="0">
                <a:solidFill>
                  <a:srgbClr val="FF2600"/>
                </a:solidFill>
                <a:latin typeface="Courier New"/>
                <a:cs typeface="Courier New"/>
              </a:rPr>
              <a:t>1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3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>
              <a:latin typeface="Courier New"/>
              <a:cs typeface="Courier New"/>
            </a:endParaRPr>
          </a:p>
          <a:p>
            <a:pPr marL="12700">
              <a:lnSpc>
                <a:spcPts val="4545"/>
              </a:lnSpc>
            </a:pPr>
            <a:r>
              <a:rPr sz="380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380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change</a:t>
            </a:r>
            <a:r>
              <a:rPr sz="380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first</a:t>
            </a:r>
            <a:r>
              <a:rPr sz="380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name</a:t>
            </a:r>
            <a:r>
              <a:rPr sz="380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3800" b="1" i="1" spc="-10" dirty="0">
                <a:solidFill>
                  <a:srgbClr val="8C8C8C"/>
                </a:solidFill>
                <a:latin typeface="Courier New"/>
                <a:cs typeface="Courier New"/>
              </a:rPr>
              <a:t>to</a:t>
            </a:r>
            <a:r>
              <a:rPr sz="380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3800" b="1" i="1" spc="-5" dirty="0">
                <a:solidFill>
                  <a:srgbClr val="8C8C8C"/>
                </a:solidFill>
                <a:latin typeface="Courier New"/>
                <a:cs typeface="Courier New"/>
              </a:rPr>
              <a:t>"Scooby"</a:t>
            </a:r>
            <a:endParaRPr sz="3800">
              <a:latin typeface="Courier New"/>
              <a:cs typeface="Courier New"/>
            </a:endParaRPr>
          </a:p>
          <a:p>
            <a:pPr marL="12700">
              <a:lnSpc>
                <a:spcPts val="4545"/>
              </a:lnSpc>
            </a:pP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the</a:t>
            </a:r>
            <a:r>
              <a:rPr sz="3800" b="1" spc="-5" dirty="0">
                <a:latin typeface="Courier New"/>
                <a:cs typeface="Courier New"/>
              </a:rPr>
              <a:t>Student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.setFirstName(</a:t>
            </a:r>
            <a:r>
              <a:rPr sz="3800" b="1" spc="-5" dirty="0">
                <a:solidFill>
                  <a:srgbClr val="077D16"/>
                </a:solidFill>
                <a:latin typeface="Courier New"/>
                <a:cs typeface="Courier New"/>
              </a:rPr>
              <a:t>"Scooby"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3525" y="6088472"/>
            <a:ext cx="927481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b="1" spc="-5" dirty="0">
                <a:solidFill>
                  <a:srgbClr val="872094"/>
                </a:solidFill>
                <a:latin typeface="Courier New"/>
                <a:cs typeface="Courier New"/>
              </a:rPr>
              <a:t>entityManage</a:t>
            </a:r>
            <a:r>
              <a:rPr sz="3800" b="1" spc="-10" dirty="0">
                <a:solidFill>
                  <a:srgbClr val="872094"/>
                </a:solidFill>
                <a:latin typeface="Courier New"/>
                <a:cs typeface="Courier New"/>
              </a:rPr>
              <a:t>r</a:t>
            </a:r>
            <a:r>
              <a:rPr sz="3800" b="1" spc="-5" dirty="0">
                <a:solidFill>
                  <a:srgbClr val="080808"/>
                </a:solidFill>
                <a:latin typeface="Courier New"/>
                <a:cs typeface="Courier New"/>
              </a:rPr>
              <a:t>.merge(theStudent);</a:t>
            </a:r>
            <a:endParaRPr sz="38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93056" y="5144310"/>
            <a:ext cx="8884285" cy="2721610"/>
            <a:chOff x="10393056" y="5144310"/>
            <a:chExt cx="8884285" cy="272161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3056" y="5144310"/>
              <a:ext cx="8884219" cy="27213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1890" y="5909370"/>
              <a:ext cx="8046548" cy="11773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377846" y="6191031"/>
            <a:ext cx="359282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22021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0" dirty="0">
                <a:latin typeface="Calibri"/>
                <a:cs typeface="Calibri"/>
              </a:rPr>
              <a:t>Update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145" dirty="0">
                <a:latin typeface="Calibri"/>
                <a:cs typeface="Calibri"/>
              </a:rPr>
              <a:t>last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225" dirty="0">
                <a:latin typeface="Calibri"/>
                <a:cs typeface="Calibri"/>
              </a:rPr>
              <a:t>name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229" dirty="0">
                <a:latin typeface="Calibri"/>
                <a:cs typeface="Calibri"/>
              </a:rPr>
              <a:t>for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275" dirty="0">
                <a:latin typeface="Calibri"/>
                <a:cs typeface="Calibri"/>
              </a:rPr>
              <a:t>all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140" dirty="0">
                <a:latin typeface="Calibri"/>
                <a:cs typeface="Calibri"/>
              </a:rPr>
              <a:t>students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3205" y="2695677"/>
            <a:ext cx="18470880" cy="5220335"/>
            <a:chOff x="663205" y="2695677"/>
            <a:chExt cx="18470880" cy="5220335"/>
          </a:xfrm>
        </p:grpSpPr>
        <p:sp>
          <p:nvSpPr>
            <p:cNvPr id="4" name="object 4"/>
            <p:cNvSpPr/>
            <p:nvPr/>
          </p:nvSpPr>
          <p:spPr>
            <a:xfrm>
              <a:off x="809798" y="3187222"/>
              <a:ext cx="18179415" cy="1489710"/>
            </a:xfrm>
            <a:custGeom>
              <a:avLst/>
              <a:gdLst/>
              <a:ahLst/>
              <a:cxnLst/>
              <a:rect l="l" t="t" r="r" b="b"/>
              <a:pathLst>
                <a:path w="18179415" h="1489710">
                  <a:moveTo>
                    <a:pt x="18179237" y="0"/>
                  </a:moveTo>
                  <a:lnTo>
                    <a:pt x="0" y="0"/>
                  </a:lnTo>
                  <a:lnTo>
                    <a:pt x="0" y="1489483"/>
                  </a:lnTo>
                  <a:lnTo>
                    <a:pt x="18179237" y="1489483"/>
                  </a:lnTo>
                  <a:lnTo>
                    <a:pt x="181792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205" y="3092984"/>
              <a:ext cx="167534" cy="186381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6333" y="3092984"/>
              <a:ext cx="167534" cy="18638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740" y="3092984"/>
              <a:ext cx="18135573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740" y="4621733"/>
              <a:ext cx="18135573" cy="3350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834" y="2695677"/>
              <a:ext cx="4608823" cy="52197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1673" y="3929178"/>
              <a:ext cx="3771152" cy="273878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28632" y="5598113"/>
            <a:ext cx="3397250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2570" marR="5080" indent="-230504">
              <a:lnSpc>
                <a:spcPts val="3460"/>
              </a:lnSpc>
              <a:spcBef>
                <a:spcPts val="300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Return</a:t>
            </a:r>
            <a:r>
              <a:rPr sz="29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number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9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rows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updated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550463" y="757296"/>
            <a:ext cx="6943725" cy="3965575"/>
            <a:chOff x="10550463" y="757296"/>
            <a:chExt cx="6943725" cy="396557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0463" y="757296"/>
              <a:ext cx="6943181" cy="39653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69299" y="1755590"/>
              <a:ext cx="6105468" cy="195478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66468" y="2037248"/>
            <a:ext cx="15086330" cy="2566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int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numRowsUpdated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950" b="1" spc="-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endParaRPr sz="2950">
              <a:latin typeface="Courier New"/>
              <a:cs typeface="Courier New"/>
            </a:endParaRPr>
          </a:p>
          <a:p>
            <a:pPr marL="604456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77D16"/>
                </a:solidFill>
                <a:latin typeface="Courier New"/>
                <a:cs typeface="Courier New"/>
              </a:rPr>
              <a:t>"UPDATE</a:t>
            </a:r>
            <a:r>
              <a:rPr sz="2950" b="1" spc="-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29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77D16"/>
                </a:solidFill>
                <a:latin typeface="Courier New"/>
                <a:cs typeface="Courier New"/>
              </a:rPr>
              <a:t>SET</a:t>
            </a:r>
            <a:r>
              <a:rPr sz="2950" b="1" spc="-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77D16"/>
                </a:solidFill>
                <a:latin typeface="Courier New"/>
                <a:cs typeface="Courier New"/>
              </a:rPr>
              <a:t>lastName=‘Tester’”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2950">
              <a:latin typeface="Courier New"/>
              <a:cs typeface="Courier New"/>
            </a:endParaRPr>
          </a:p>
          <a:p>
            <a:pPr marL="6044565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.executeUpdate();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759731" y="3552677"/>
            <a:ext cx="4407535" cy="4217670"/>
            <a:chOff x="6759731" y="3552677"/>
            <a:chExt cx="4407535" cy="421767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9731" y="3552677"/>
              <a:ext cx="4407258" cy="42171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8566" y="4598195"/>
              <a:ext cx="3569587" cy="211216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55276" y="5559214"/>
            <a:ext cx="261683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69240" marR="5080" indent="-25717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Execute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450" b="1" spc="-9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902065" y="3108805"/>
            <a:ext cx="9425305" cy="6747509"/>
            <a:chOff x="9902065" y="3108805"/>
            <a:chExt cx="9425305" cy="6747509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24433" y="6729166"/>
              <a:ext cx="3302936" cy="31266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02065" y="3108805"/>
              <a:ext cx="7950344" cy="39239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0900" y="4099351"/>
              <a:ext cx="7112673" cy="192893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2481369" y="4877130"/>
            <a:ext cx="459549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20725" marR="5080" indent="-70866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Calibri"/>
                <a:cs typeface="Calibri"/>
              </a:rPr>
              <a:t>Development</a:t>
            </a:r>
            <a:r>
              <a:rPr sz="6500" spc="4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Process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00074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3541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0" dirty="0">
                <a:latin typeface="Palatino Linotype"/>
                <a:cs typeface="Palatino Linotype"/>
              </a:rPr>
              <a:t>What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80" dirty="0">
                <a:latin typeface="Palatino Linotype"/>
                <a:cs typeface="Palatino Linotype"/>
              </a:rPr>
              <a:t>are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100" dirty="0">
                <a:latin typeface="Palatino Linotype"/>
                <a:cs typeface="Palatino Linotype"/>
              </a:rPr>
              <a:t>Benefits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180" dirty="0">
                <a:latin typeface="Palatino Linotype"/>
                <a:cs typeface="Palatino Linotype"/>
              </a:rPr>
              <a:t>of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160" dirty="0">
                <a:latin typeface="Palatino Linotype"/>
                <a:cs typeface="Palatino Linotype"/>
              </a:rPr>
              <a:t>JPA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2280916"/>
            <a:ext cx="183159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having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standard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API,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10" dirty="0">
                <a:latin typeface="Palatino Linotype"/>
                <a:cs typeface="Palatino Linotype"/>
              </a:rPr>
              <a:t> not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locked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vendor's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261484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4144733"/>
            <a:ext cx="157899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Maintain</a:t>
            </a:r>
            <a:r>
              <a:rPr sz="4250" spc="10" dirty="0">
                <a:latin typeface="Palatino Linotype"/>
                <a:cs typeface="Palatino Linotype"/>
              </a:rPr>
              <a:t> portable,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flexible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 by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14" dirty="0">
                <a:latin typeface="Palatino Linotype"/>
                <a:cs typeface="Palatino Linotype"/>
              </a:rPr>
              <a:t>JPA</a:t>
            </a:r>
            <a:r>
              <a:rPr sz="4250" spc="-22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spec </a:t>
            </a:r>
            <a:r>
              <a:rPr sz="4250" spc="10" dirty="0">
                <a:latin typeface="Palatino Linotype"/>
                <a:cs typeface="Palatino Linotype"/>
              </a:rPr>
              <a:t>(interfaces)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125301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6008551"/>
            <a:ext cx="119183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Can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theoretically </a:t>
            </a:r>
            <a:r>
              <a:rPr sz="4250" spc="15" dirty="0">
                <a:latin typeface="Palatino Linotype"/>
                <a:cs typeface="Palatino Linotype"/>
              </a:rPr>
              <a:t>switch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vendor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853" y="727709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4988" y="7160348"/>
            <a:ext cx="143090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example,</a:t>
            </a:r>
            <a:r>
              <a:rPr sz="4250" spc="5" dirty="0">
                <a:latin typeface="Palatino Linotype"/>
                <a:cs typeface="Palatino Linotype"/>
              </a:rPr>
              <a:t> if </a:t>
            </a:r>
            <a:r>
              <a:rPr sz="4250" spc="-65" dirty="0">
                <a:latin typeface="Palatino Linotype"/>
                <a:cs typeface="Palatino Linotype"/>
              </a:rPr>
              <a:t>Vendor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ABC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stops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supporting</a:t>
            </a:r>
            <a:r>
              <a:rPr sz="4250" spc="10" dirty="0">
                <a:latin typeface="Palatino Linotype"/>
                <a:cs typeface="Palatino Linotype"/>
              </a:rPr>
              <a:t> their</a:t>
            </a:r>
            <a:r>
              <a:rPr sz="4250" spc="5" dirty="0">
                <a:latin typeface="Palatino Linotype"/>
                <a:cs typeface="Palatino Linotype"/>
              </a:rPr>
              <a:t> product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1853" y="8428896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4988" y="8312146"/>
            <a:ext cx="135629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could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switch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65" dirty="0">
                <a:latin typeface="Palatino Linotype"/>
                <a:cs typeface="Palatino Linotype"/>
              </a:rPr>
              <a:t>Vendor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XYZ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without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vendor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lock in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710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1: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505" dirty="0">
                <a:latin typeface="Calibri"/>
                <a:cs typeface="Calibri"/>
              </a:rPr>
              <a:t>Add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new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90" dirty="0">
                <a:latin typeface="Calibri"/>
                <a:cs typeface="Calibri"/>
              </a:rPr>
              <a:t>method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80" dirty="0">
                <a:latin typeface="Calibri"/>
                <a:cs typeface="Calibri"/>
              </a:rPr>
              <a:t>to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1005" dirty="0">
                <a:latin typeface="Calibri"/>
                <a:cs typeface="Calibri"/>
              </a:rPr>
              <a:t>DAO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60" dirty="0">
                <a:latin typeface="Calibri"/>
                <a:cs typeface="Calibri"/>
              </a:rPr>
              <a:t>interface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6935" y="2998599"/>
            <a:ext cx="14439900" cy="4136390"/>
            <a:chOff x="1956935" y="2998599"/>
            <a:chExt cx="14439900" cy="4136390"/>
          </a:xfrm>
        </p:grpSpPr>
        <p:sp>
          <p:nvSpPr>
            <p:cNvPr id="4" name="object 4"/>
            <p:cNvSpPr/>
            <p:nvPr/>
          </p:nvSpPr>
          <p:spPr>
            <a:xfrm>
              <a:off x="2134940" y="3113779"/>
              <a:ext cx="14082394" cy="3677920"/>
            </a:xfrm>
            <a:custGeom>
              <a:avLst/>
              <a:gdLst/>
              <a:ahLst/>
              <a:cxnLst/>
              <a:rect l="l" t="t" r="r" b="b"/>
              <a:pathLst>
                <a:path w="14082394" h="3677920">
                  <a:moveTo>
                    <a:pt x="14082084" y="0"/>
                  </a:moveTo>
                  <a:lnTo>
                    <a:pt x="0" y="0"/>
                  </a:lnTo>
                  <a:lnTo>
                    <a:pt x="0" y="3677898"/>
                  </a:lnTo>
                  <a:lnTo>
                    <a:pt x="14082084" y="3677898"/>
                  </a:lnTo>
                  <a:lnTo>
                    <a:pt x="1408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6935" y="2998599"/>
              <a:ext cx="198946" cy="4135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7307" y="2998599"/>
              <a:ext cx="198946" cy="4135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882" y="2998599"/>
              <a:ext cx="140414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882" y="6736705"/>
              <a:ext cx="140414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91609" y="3150984"/>
            <a:ext cx="9979025" cy="1880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2950" b="1" spc="-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com.luv2code.cruddemo.entity.Student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StudentDAO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95504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3989" y="5454578"/>
            <a:ext cx="9302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4995" y="5454578"/>
            <a:ext cx="31921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627A"/>
                </a:solidFill>
                <a:latin typeface="Courier New"/>
                <a:cs typeface="Courier New"/>
              </a:rPr>
              <a:t>update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950" b="1" spc="5" dirty="0">
                <a:latin typeface="Courier New"/>
                <a:cs typeface="Courier New"/>
              </a:rPr>
              <a:t>Student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8015" y="5454578"/>
            <a:ext cx="27400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theStudent);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1609" y="6239895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40662" y="2024608"/>
            <a:ext cx="17845405" cy="3924935"/>
            <a:chOff x="1640662" y="2024608"/>
            <a:chExt cx="17845405" cy="3924935"/>
          </a:xfrm>
        </p:grpSpPr>
        <p:sp>
          <p:nvSpPr>
            <p:cNvPr id="15" name="object 15"/>
            <p:cNvSpPr/>
            <p:nvPr/>
          </p:nvSpPr>
          <p:spPr>
            <a:xfrm>
              <a:off x="1640662" y="5748034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79249" y="5546993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7490" y="2118846"/>
              <a:ext cx="3991606" cy="12535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0897" y="2024608"/>
              <a:ext cx="4284791" cy="163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2: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310" dirty="0">
                <a:latin typeface="Calibri"/>
                <a:cs typeface="Calibri"/>
              </a:rPr>
              <a:t>Define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005" dirty="0">
                <a:latin typeface="Calibri"/>
                <a:cs typeface="Calibri"/>
              </a:rPr>
              <a:t>DAO</a:t>
            </a:r>
            <a:r>
              <a:rPr sz="6500" spc="75" dirty="0">
                <a:latin typeface="Calibri"/>
                <a:cs typeface="Calibri"/>
              </a:rPr>
              <a:t> </a:t>
            </a:r>
            <a:r>
              <a:rPr sz="6500" spc="195" dirty="0">
                <a:latin typeface="Calibri"/>
                <a:cs typeface="Calibri"/>
              </a:rPr>
              <a:t>implementation</a:t>
            </a:r>
            <a:endParaRPr sz="65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6437" y="1963688"/>
            <a:ext cx="15664815" cy="7005320"/>
            <a:chOff x="1106437" y="1963688"/>
            <a:chExt cx="15664815" cy="7005320"/>
          </a:xfrm>
        </p:grpSpPr>
        <p:sp>
          <p:nvSpPr>
            <p:cNvPr id="4" name="object 4"/>
            <p:cNvSpPr/>
            <p:nvPr/>
          </p:nvSpPr>
          <p:spPr>
            <a:xfrm>
              <a:off x="1284442" y="2078868"/>
              <a:ext cx="15311755" cy="6547484"/>
            </a:xfrm>
            <a:custGeom>
              <a:avLst/>
              <a:gdLst/>
              <a:ahLst/>
              <a:cxnLst/>
              <a:rect l="l" t="t" r="r" b="b"/>
              <a:pathLst>
                <a:path w="15311755" h="6547484">
                  <a:moveTo>
                    <a:pt x="15311470" y="0"/>
                  </a:moveTo>
                  <a:lnTo>
                    <a:pt x="0" y="0"/>
                  </a:lnTo>
                  <a:lnTo>
                    <a:pt x="0" y="6546921"/>
                  </a:lnTo>
                  <a:lnTo>
                    <a:pt x="15311470" y="6546921"/>
                  </a:lnTo>
                  <a:lnTo>
                    <a:pt x="15311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437" y="1963688"/>
              <a:ext cx="198946" cy="70050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1955" y="1963688"/>
              <a:ext cx="198946" cy="70050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5384" y="1963688"/>
              <a:ext cx="15266550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384" y="8570817"/>
              <a:ext cx="15266550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660632" y="2121057"/>
            <a:ext cx="10770870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10" dirty="0">
                <a:latin typeface="Courier New"/>
                <a:cs typeface="Courier New"/>
              </a:rPr>
              <a:t>com.luv2code.cruddemo.entity.Student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4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jakarta.persistence.EntityManager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4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org.springframework.transaction.annotation.</a:t>
            </a: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Transactional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1112" y="2121057"/>
            <a:ext cx="115633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95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1112" y="4005816"/>
            <a:ext cx="96393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45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StudentDAOImpl</a:t>
            </a:r>
            <a:r>
              <a:rPr sz="2450" b="1" spc="35" dirty="0"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4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StudentDAO</a:t>
            </a:r>
            <a:r>
              <a:rPr sz="2450" b="1" spc="30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4630" y="4759720"/>
            <a:ext cx="2475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latin typeface="Courier New"/>
                <a:cs typeface="Courier New"/>
              </a:rPr>
              <a:t>EntityManager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3701" y="4759720"/>
            <a:ext cx="26650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6540" y="4759720"/>
            <a:ext cx="1344930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1112" y="5890575"/>
            <a:ext cx="8131175" cy="266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4906010">
              <a:lnSpc>
                <a:spcPct val="101000"/>
              </a:lnSpc>
              <a:spcBef>
                <a:spcPts val="95"/>
              </a:spcBef>
            </a:pP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@Override </a:t>
            </a:r>
            <a:r>
              <a:rPr sz="2450" b="1" spc="1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@Transaction</a:t>
            </a:r>
            <a:r>
              <a:rPr sz="2450" b="1" spc="5" dirty="0">
                <a:solidFill>
                  <a:srgbClr val="9E880C"/>
                </a:solidFill>
                <a:latin typeface="Courier New"/>
                <a:cs typeface="Courier New"/>
              </a:rPr>
              <a:t>a</a:t>
            </a: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l</a:t>
            </a:r>
            <a:endParaRPr sz="2450">
              <a:latin typeface="Courier New"/>
              <a:cs typeface="Courier New"/>
            </a:endParaRPr>
          </a:p>
          <a:p>
            <a:pPr marL="1331595" marR="5080" indent="-754380">
              <a:lnSpc>
                <a:spcPts val="2970"/>
              </a:lnSpc>
              <a:spcBef>
                <a:spcPts val="10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 void</a:t>
            </a:r>
            <a:r>
              <a:rPr sz="2450" b="1" spc="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627A"/>
                </a:solidFill>
                <a:latin typeface="Courier New"/>
                <a:cs typeface="Courier New"/>
              </a:rPr>
              <a:t>update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5" dirty="0"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80808"/>
                </a:solidFill>
                <a:latin typeface="Courier New"/>
                <a:cs typeface="Courier New"/>
              </a:rPr>
              <a:t>theStudent)</a:t>
            </a:r>
            <a:r>
              <a:rPr sz="24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{ </a:t>
            </a:r>
            <a:r>
              <a:rPr sz="2450" b="1" spc="-145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.merge(theStudent);</a:t>
            </a:r>
            <a:endParaRPr sz="2450">
              <a:latin typeface="Courier New"/>
              <a:cs typeface="Courier New"/>
            </a:endParaRPr>
          </a:p>
          <a:p>
            <a:pPr marL="577850">
              <a:lnSpc>
                <a:spcPts val="2860"/>
              </a:lnSpc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114423" y="3866175"/>
            <a:ext cx="10928350" cy="3350260"/>
            <a:chOff x="8114423" y="3866175"/>
            <a:chExt cx="10928350" cy="335026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4423" y="3866175"/>
              <a:ext cx="10927730" cy="33496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3258" y="4749038"/>
              <a:ext cx="10090006" cy="156997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086617" y="4892208"/>
            <a:ext cx="5513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@Transactional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24741" y="5394811"/>
            <a:ext cx="60369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 update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8840" y="1290882"/>
            <a:ext cx="18950305" cy="5828030"/>
            <a:chOff x="668840" y="1290882"/>
            <a:chExt cx="18950305" cy="582803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0889" y="1385120"/>
              <a:ext cx="3991606" cy="12535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4297" y="1290882"/>
              <a:ext cx="4284791" cy="16304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8840" y="6917433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07426" y="671639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1586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20" dirty="0">
                <a:latin typeface="Calibri"/>
                <a:cs typeface="Calibri"/>
              </a:rPr>
              <a:t>Step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110" dirty="0">
                <a:latin typeface="Calibri"/>
                <a:cs typeface="Calibri"/>
              </a:rPr>
              <a:t>3: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210" dirty="0">
                <a:latin typeface="Calibri"/>
                <a:cs typeface="Calibri"/>
              </a:rPr>
              <a:t>Update</a:t>
            </a:r>
            <a:r>
              <a:rPr sz="6500" spc="70" dirty="0">
                <a:latin typeface="Calibri"/>
                <a:cs typeface="Calibri"/>
              </a:rPr>
              <a:t> </a:t>
            </a:r>
            <a:r>
              <a:rPr sz="6500" spc="340" dirty="0">
                <a:latin typeface="Calibri"/>
                <a:cs typeface="Calibri"/>
              </a:rPr>
              <a:t>main</a:t>
            </a:r>
            <a:r>
              <a:rPr sz="6500" spc="65" dirty="0">
                <a:latin typeface="Calibri"/>
                <a:cs typeface="Calibri"/>
              </a:rPr>
              <a:t> </a:t>
            </a:r>
            <a:r>
              <a:rPr sz="6500" spc="180" dirty="0">
                <a:latin typeface="Calibri"/>
                <a:cs typeface="Calibri"/>
              </a:rPr>
              <a:t>app</a:t>
            </a:r>
            <a:endParaRPr sz="6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95"/>
              </a:spcBef>
            </a:pPr>
            <a:r>
              <a:rPr spc="-5" dirty="0"/>
              <a:t>@SpringBootApplication</a:t>
            </a:r>
          </a:p>
          <a:p>
            <a:pPr marL="12700">
              <a:lnSpc>
                <a:spcPts val="1980"/>
              </a:lnSpc>
            </a:pPr>
            <a:r>
              <a:rPr spc="-5" dirty="0">
                <a:solidFill>
                  <a:srgbClr val="0033B3"/>
                </a:solidFill>
              </a:rPr>
              <a:t>public</a:t>
            </a:r>
            <a:r>
              <a:rPr spc="-10" dirty="0">
                <a:solidFill>
                  <a:srgbClr val="0033B3"/>
                </a:solidFill>
              </a:rPr>
              <a:t> </a:t>
            </a:r>
            <a:r>
              <a:rPr spc="-5" dirty="0">
                <a:solidFill>
                  <a:srgbClr val="0033B3"/>
                </a:solidFill>
              </a:rPr>
              <a:t>class</a:t>
            </a:r>
            <a:r>
              <a:rPr dirty="0">
                <a:solidFill>
                  <a:srgbClr val="0033B3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CruddemoApplication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80808"/>
                </a:solidFill>
              </a:rPr>
              <a:t>{</a:t>
            </a:r>
          </a:p>
          <a:p>
            <a:pPr marL="389255">
              <a:lnSpc>
                <a:spcPct val="100000"/>
              </a:lnSpc>
            </a:pPr>
            <a:r>
              <a:rPr spc="-5" dirty="0">
                <a:solidFill>
                  <a:srgbClr val="080808"/>
                </a:solidFill>
              </a:rPr>
              <a:t>…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/>
          </a:p>
          <a:p>
            <a:pPr marL="389255">
              <a:lnSpc>
                <a:spcPts val="1980"/>
              </a:lnSpc>
            </a:pPr>
            <a:r>
              <a:rPr spc="-5" dirty="0"/>
              <a:t>@Bean</a:t>
            </a:r>
          </a:p>
          <a:p>
            <a:pPr marL="766445" marR="5080" indent="-377190">
              <a:lnSpc>
                <a:spcPct val="100000"/>
              </a:lnSpc>
            </a:pPr>
            <a:r>
              <a:rPr spc="-5" dirty="0">
                <a:solidFill>
                  <a:srgbClr val="0033B3"/>
                </a:solidFill>
              </a:rPr>
              <a:t>public</a:t>
            </a:r>
            <a:r>
              <a:rPr spc="25" dirty="0">
                <a:solidFill>
                  <a:srgbClr val="0033B3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CommandLineRunner</a:t>
            </a:r>
            <a:r>
              <a:rPr spc="2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627A"/>
                </a:solidFill>
              </a:rPr>
              <a:t>commandLineRunner</a:t>
            </a:r>
            <a:r>
              <a:rPr spc="-5" dirty="0">
                <a:solidFill>
                  <a:srgbClr val="080808"/>
                </a:solidFill>
              </a:rPr>
              <a:t>(</a:t>
            </a:r>
            <a:r>
              <a:rPr spc="-5" dirty="0">
                <a:solidFill>
                  <a:srgbClr val="000000"/>
                </a:solidFill>
              </a:rPr>
              <a:t>StudentDAO</a:t>
            </a:r>
            <a:r>
              <a:rPr spc="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80808"/>
                </a:solidFill>
              </a:rPr>
              <a:t>studentDAO)</a:t>
            </a:r>
            <a:r>
              <a:rPr spc="25" dirty="0">
                <a:solidFill>
                  <a:srgbClr val="080808"/>
                </a:solidFill>
              </a:rPr>
              <a:t> </a:t>
            </a:r>
            <a:r>
              <a:rPr spc="-5" dirty="0">
                <a:solidFill>
                  <a:srgbClr val="080808"/>
                </a:solidFill>
              </a:rPr>
              <a:t>{ </a:t>
            </a:r>
            <a:r>
              <a:rPr spc="-975" dirty="0">
                <a:solidFill>
                  <a:srgbClr val="080808"/>
                </a:solidFill>
              </a:rPr>
              <a:t> </a:t>
            </a:r>
            <a:r>
              <a:rPr spc="-5" dirty="0">
                <a:solidFill>
                  <a:srgbClr val="0033B3"/>
                </a:solidFill>
              </a:rPr>
              <a:t>return </a:t>
            </a:r>
            <a:r>
              <a:rPr spc="-5" dirty="0">
                <a:solidFill>
                  <a:srgbClr val="080808"/>
                </a:solidFill>
              </a:rPr>
              <a:t>runner -&gt; {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/>
          </a:p>
          <a:p>
            <a:pPr marL="1143000">
              <a:lnSpc>
                <a:spcPts val="1980"/>
              </a:lnSpc>
              <a:spcBef>
                <a:spcPts val="5"/>
              </a:spcBef>
            </a:pPr>
            <a:r>
              <a:rPr spc="-5" dirty="0">
                <a:solidFill>
                  <a:srgbClr val="080808"/>
                </a:solidFill>
              </a:rPr>
              <a:t>updateStudent(</a:t>
            </a:r>
            <a:r>
              <a:rPr spc="-5" dirty="0">
                <a:solidFill>
                  <a:srgbClr val="851F91"/>
                </a:solidFill>
              </a:rPr>
              <a:t>studentDAO</a:t>
            </a:r>
            <a:r>
              <a:rPr spc="-5" dirty="0">
                <a:solidFill>
                  <a:srgbClr val="080808"/>
                </a:solidFill>
              </a:rPr>
              <a:t>);</a:t>
            </a:r>
          </a:p>
          <a:p>
            <a:pPr marL="766445">
              <a:lnSpc>
                <a:spcPct val="100000"/>
              </a:lnSpc>
            </a:pPr>
            <a:r>
              <a:rPr spc="-5" dirty="0">
                <a:solidFill>
                  <a:srgbClr val="080808"/>
                </a:solidFill>
              </a:rPr>
              <a:t>};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1568" y="1824038"/>
            <a:ext cx="10048875" cy="3866515"/>
            <a:chOff x="911568" y="1824038"/>
            <a:chExt cx="10048875" cy="3866515"/>
          </a:xfrm>
        </p:grpSpPr>
        <p:sp>
          <p:nvSpPr>
            <p:cNvPr id="4" name="object 4"/>
            <p:cNvSpPr/>
            <p:nvPr/>
          </p:nvSpPr>
          <p:spPr>
            <a:xfrm>
              <a:off x="1089568" y="1939218"/>
              <a:ext cx="9692640" cy="3406140"/>
            </a:xfrm>
            <a:custGeom>
              <a:avLst/>
              <a:gdLst/>
              <a:ahLst/>
              <a:cxnLst/>
              <a:rect l="l" t="t" r="r" b="b"/>
              <a:pathLst>
                <a:path w="9692640" h="3406140">
                  <a:moveTo>
                    <a:pt x="9692636" y="0"/>
                  </a:moveTo>
                  <a:lnTo>
                    <a:pt x="0" y="0"/>
                  </a:lnTo>
                  <a:lnTo>
                    <a:pt x="0" y="3405655"/>
                  </a:lnTo>
                  <a:lnTo>
                    <a:pt x="9692636" y="3405655"/>
                  </a:lnTo>
                  <a:lnTo>
                    <a:pt x="9692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568" y="1824038"/>
              <a:ext cx="10048646" cy="38663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23190" y="4499245"/>
            <a:ext cx="15113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3190" y="5001848"/>
            <a:ext cx="15113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067498" y="623855"/>
            <a:ext cx="4284980" cy="1630680"/>
            <a:chOff x="15067498" y="623855"/>
            <a:chExt cx="4284980" cy="16306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4091" y="718093"/>
              <a:ext cx="3991606" cy="12535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7498" y="623855"/>
              <a:ext cx="4284791" cy="163048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143419" y="3953743"/>
            <a:ext cx="17538065" cy="5281930"/>
            <a:chOff x="1143419" y="3953743"/>
            <a:chExt cx="17538065" cy="5281930"/>
          </a:xfrm>
        </p:grpSpPr>
        <p:sp>
          <p:nvSpPr>
            <p:cNvPr id="13" name="object 13"/>
            <p:cNvSpPr/>
            <p:nvPr/>
          </p:nvSpPr>
          <p:spPr>
            <a:xfrm>
              <a:off x="1195806" y="4154784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394" y="3953743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67428" y="4479120"/>
              <a:ext cx="10735945" cy="4411345"/>
            </a:xfrm>
            <a:custGeom>
              <a:avLst/>
              <a:gdLst/>
              <a:ahLst/>
              <a:cxnLst/>
              <a:rect l="l" t="t" r="r" b="b"/>
              <a:pathLst>
                <a:path w="10735944" h="4411345">
                  <a:moveTo>
                    <a:pt x="10735694" y="0"/>
                  </a:moveTo>
                  <a:lnTo>
                    <a:pt x="0" y="0"/>
                  </a:lnTo>
                  <a:lnTo>
                    <a:pt x="0" y="4410860"/>
                  </a:lnTo>
                  <a:lnTo>
                    <a:pt x="10735694" y="4410860"/>
                  </a:lnTo>
                  <a:lnTo>
                    <a:pt x="10735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89423" y="4363929"/>
              <a:ext cx="11091704" cy="487157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24098" y="4526135"/>
            <a:ext cx="64350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private void</a:t>
            </a:r>
            <a:r>
              <a:rPr sz="1650" b="1" spc="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0627A"/>
                </a:solidFill>
                <a:latin typeface="Courier New"/>
                <a:cs typeface="Courier New"/>
              </a:rPr>
              <a:t>updateStudent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1650" b="1" spc="-5" dirty="0">
                <a:latin typeface="Courier New"/>
                <a:cs typeface="Courier New"/>
              </a:rPr>
              <a:t>StudentDAO</a:t>
            </a:r>
            <a:r>
              <a:rPr sz="1650" b="1" dirty="0">
                <a:latin typeface="Courier New"/>
                <a:cs typeface="Courier New"/>
              </a:rPr>
              <a:t> </a:t>
            </a:r>
            <a:r>
              <a:rPr sz="1650" b="1" spc="-10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1650" b="1" spc="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ourier New"/>
              <a:cs typeface="Courier New"/>
            </a:endParaRPr>
          </a:p>
          <a:p>
            <a:pPr marL="389255">
              <a:lnSpc>
                <a:spcPts val="198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retrieve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based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on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id: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primary</a:t>
            </a:r>
            <a:r>
              <a:rPr sz="1650" b="1" i="1" spc="-1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dirty="0">
                <a:solidFill>
                  <a:srgbClr val="8C8C8C"/>
                </a:solidFill>
                <a:latin typeface="Courier New"/>
                <a:cs typeface="Courier New"/>
              </a:rPr>
              <a:t>key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1650" b="1" spc="-5" dirty="0">
                <a:solidFill>
                  <a:srgbClr val="0033B3"/>
                </a:solidFill>
                <a:latin typeface="Courier New"/>
                <a:cs typeface="Courier New"/>
              </a:rPr>
              <a:t>int</a:t>
            </a:r>
            <a:r>
              <a:rPr sz="165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studentId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650" b="1" spc="-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1750EB"/>
                </a:solidFill>
                <a:latin typeface="Courier New"/>
                <a:cs typeface="Courier New"/>
              </a:rPr>
              <a:t>1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24098" y="5531340"/>
            <a:ext cx="794321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"Getting student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with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id: "</a:t>
            </a:r>
            <a:r>
              <a:rPr sz="165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studentId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 marL="389255" marR="1136015">
              <a:lnSpc>
                <a:spcPct val="199900"/>
              </a:lnSpc>
            </a:pPr>
            <a:r>
              <a:rPr sz="1650" b="1" spc="-5" dirty="0">
                <a:latin typeface="Courier New"/>
                <a:cs typeface="Courier New"/>
              </a:rPr>
              <a:t>Student</a:t>
            </a:r>
            <a:r>
              <a:rPr sz="1650" b="1" spc="15" dirty="0">
                <a:latin typeface="Courier New"/>
                <a:cs typeface="Courier New"/>
              </a:rPr>
              <a:t> </a:t>
            </a:r>
            <a:r>
              <a:rPr sz="1650" b="1" spc="-10" dirty="0">
                <a:latin typeface="Courier New"/>
                <a:cs typeface="Courier New"/>
              </a:rPr>
              <a:t>myStudent</a:t>
            </a:r>
            <a:r>
              <a:rPr sz="1650" b="1" spc="25" dirty="0"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1650" b="1" spc="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studentDAO.findById(</a:t>
            </a:r>
            <a:r>
              <a:rPr sz="1650" b="1" spc="-5" dirty="0">
                <a:latin typeface="Courier New"/>
                <a:cs typeface="Courier New"/>
              </a:rPr>
              <a:t>studentId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 </a:t>
            </a:r>
            <a:r>
              <a:rPr sz="1650" b="1" spc="-9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"Updating student..."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ourier New"/>
              <a:cs typeface="Courier New"/>
            </a:endParaRPr>
          </a:p>
          <a:p>
            <a:pPr marL="389255" marR="3397885">
              <a:lnSpc>
                <a:spcPct val="100000"/>
              </a:lnSpc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 change first name to "Scooby" </a:t>
            </a:r>
            <a:r>
              <a:rPr sz="1650" b="1" i="1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myStudent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.setFirstName(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"Scooby"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 </a:t>
            </a:r>
            <a:r>
              <a:rPr sz="1650" b="1" spc="-98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studentDAO.update(</a:t>
            </a:r>
            <a:r>
              <a:rPr sz="1650" b="1" spc="-5" dirty="0">
                <a:latin typeface="Courier New"/>
                <a:cs typeface="Courier New"/>
              </a:rPr>
              <a:t>myStudent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Courier New"/>
              <a:cs typeface="Courier New"/>
            </a:endParaRPr>
          </a:p>
          <a:p>
            <a:pPr marL="389255">
              <a:lnSpc>
                <a:spcPts val="1980"/>
              </a:lnSpc>
              <a:spcBef>
                <a:spcPts val="5"/>
              </a:spcBef>
            </a:pP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1650" b="1" i="1" spc="-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display</a:t>
            </a:r>
            <a:r>
              <a:rPr sz="1650" b="1" i="1" spc="-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updated</a:t>
            </a:r>
            <a:r>
              <a:rPr sz="165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1650" b="1" i="1" spc="-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endParaRPr sz="1650">
              <a:latin typeface="Courier New"/>
              <a:cs typeface="Courier New"/>
            </a:endParaRPr>
          </a:p>
          <a:p>
            <a:pPr marL="389255">
              <a:lnSpc>
                <a:spcPts val="1980"/>
              </a:lnSpc>
            </a:pPr>
            <a:r>
              <a:rPr sz="1650" b="1" spc="-5" dirty="0">
                <a:latin typeface="Courier New"/>
                <a:cs typeface="Courier New"/>
              </a:rPr>
              <a:t>System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1650" b="1" i="1" spc="-5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"Updated student: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1650" b="1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+</a:t>
            </a:r>
            <a:r>
              <a:rPr sz="1650" b="1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1650" b="1" spc="-5" dirty="0">
                <a:latin typeface="Courier New"/>
                <a:cs typeface="Courier New"/>
              </a:rPr>
              <a:t>myStudent</a:t>
            </a: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1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50" b="1" spc="-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37255" y="3891944"/>
            <a:ext cx="11796395" cy="5506720"/>
          </a:xfrm>
          <a:custGeom>
            <a:avLst/>
            <a:gdLst/>
            <a:ahLst/>
            <a:cxnLst/>
            <a:rect l="l" t="t" r="r" b="b"/>
            <a:pathLst>
              <a:path w="11796394" h="5506720">
                <a:moveTo>
                  <a:pt x="355627" y="0"/>
                </a:moveTo>
                <a:lnTo>
                  <a:pt x="11440384" y="0"/>
                </a:lnTo>
                <a:lnTo>
                  <a:pt x="11488648" y="3246"/>
                </a:lnTo>
                <a:lnTo>
                  <a:pt x="11534938" y="12703"/>
                </a:lnTo>
                <a:lnTo>
                  <a:pt x="11578832" y="27947"/>
                </a:lnTo>
                <a:lnTo>
                  <a:pt x="11619906" y="48553"/>
                </a:lnTo>
                <a:lnTo>
                  <a:pt x="11657734" y="74099"/>
                </a:lnTo>
                <a:lnTo>
                  <a:pt x="11691895" y="104161"/>
                </a:lnTo>
                <a:lnTo>
                  <a:pt x="11721963" y="138314"/>
                </a:lnTo>
                <a:lnTo>
                  <a:pt x="11747515" y="176135"/>
                </a:lnTo>
                <a:lnTo>
                  <a:pt x="11768126" y="217201"/>
                </a:lnTo>
                <a:lnTo>
                  <a:pt x="11783374" y="261088"/>
                </a:lnTo>
                <a:lnTo>
                  <a:pt x="11792833" y="307371"/>
                </a:lnTo>
                <a:lnTo>
                  <a:pt x="11796080" y="355627"/>
                </a:lnTo>
                <a:lnTo>
                  <a:pt x="11796080" y="5150586"/>
                </a:lnTo>
                <a:lnTo>
                  <a:pt x="11792833" y="5198844"/>
                </a:lnTo>
                <a:lnTo>
                  <a:pt x="11783374" y="5245128"/>
                </a:lnTo>
                <a:lnTo>
                  <a:pt x="11768126" y="5289015"/>
                </a:lnTo>
                <a:lnTo>
                  <a:pt x="11747515" y="5330082"/>
                </a:lnTo>
                <a:lnTo>
                  <a:pt x="11721963" y="5367904"/>
                </a:lnTo>
                <a:lnTo>
                  <a:pt x="11691895" y="5402058"/>
                </a:lnTo>
                <a:lnTo>
                  <a:pt x="11657734" y="5432119"/>
                </a:lnTo>
                <a:lnTo>
                  <a:pt x="11619906" y="5457665"/>
                </a:lnTo>
                <a:lnTo>
                  <a:pt x="11578832" y="5478272"/>
                </a:lnTo>
                <a:lnTo>
                  <a:pt x="11534938" y="5493516"/>
                </a:lnTo>
                <a:lnTo>
                  <a:pt x="11488648" y="5502973"/>
                </a:lnTo>
                <a:lnTo>
                  <a:pt x="11440384" y="5506219"/>
                </a:lnTo>
                <a:lnTo>
                  <a:pt x="355627" y="5506219"/>
                </a:lnTo>
                <a:lnTo>
                  <a:pt x="307371" y="5502973"/>
                </a:lnTo>
                <a:lnTo>
                  <a:pt x="261088" y="5493516"/>
                </a:lnTo>
                <a:lnTo>
                  <a:pt x="217201" y="5478272"/>
                </a:lnTo>
                <a:lnTo>
                  <a:pt x="176135" y="5457665"/>
                </a:lnTo>
                <a:lnTo>
                  <a:pt x="138314" y="5432119"/>
                </a:lnTo>
                <a:lnTo>
                  <a:pt x="104161" y="5402058"/>
                </a:lnTo>
                <a:lnTo>
                  <a:pt x="74099" y="5367904"/>
                </a:lnTo>
                <a:lnTo>
                  <a:pt x="48553" y="5330082"/>
                </a:lnTo>
                <a:lnTo>
                  <a:pt x="27947" y="5289015"/>
                </a:lnTo>
                <a:lnTo>
                  <a:pt x="12703" y="5245128"/>
                </a:lnTo>
                <a:lnTo>
                  <a:pt x="3246" y="5198844"/>
                </a:lnTo>
                <a:lnTo>
                  <a:pt x="0" y="5150586"/>
                </a:lnTo>
                <a:lnTo>
                  <a:pt x="0" y="355627"/>
                </a:lnTo>
                <a:lnTo>
                  <a:pt x="3246" y="307371"/>
                </a:lnTo>
                <a:lnTo>
                  <a:pt x="12703" y="261088"/>
                </a:lnTo>
                <a:lnTo>
                  <a:pt x="27947" y="217201"/>
                </a:lnTo>
                <a:lnTo>
                  <a:pt x="48553" y="176135"/>
                </a:lnTo>
                <a:lnTo>
                  <a:pt x="74099" y="138314"/>
                </a:lnTo>
                <a:lnTo>
                  <a:pt x="104161" y="104161"/>
                </a:lnTo>
                <a:lnTo>
                  <a:pt x="138314" y="74099"/>
                </a:lnTo>
                <a:lnTo>
                  <a:pt x="176135" y="48553"/>
                </a:lnTo>
                <a:lnTo>
                  <a:pt x="217201" y="27947"/>
                </a:lnTo>
                <a:lnTo>
                  <a:pt x="261088" y="12703"/>
                </a:lnTo>
                <a:lnTo>
                  <a:pt x="307371" y="3246"/>
                </a:lnTo>
                <a:lnTo>
                  <a:pt x="355627" y="0"/>
                </a:lnTo>
                <a:close/>
              </a:path>
            </a:pathLst>
          </a:custGeom>
          <a:ln w="52354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850" y="3007958"/>
            <a:ext cx="12030701" cy="164532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20" dirty="0"/>
              <a:t>Deleting</a:t>
            </a:r>
            <a:r>
              <a:rPr spc="-305" dirty="0"/>
              <a:t> </a:t>
            </a:r>
            <a:r>
              <a:rPr spc="-65" dirty="0"/>
              <a:t>an</a:t>
            </a:r>
            <a:r>
              <a:rPr spc="-305" dirty="0"/>
              <a:t> </a:t>
            </a:r>
            <a:r>
              <a:rPr spc="-130" dirty="0"/>
              <a:t>Object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3411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80" dirty="0">
                <a:latin typeface="Cambria"/>
                <a:cs typeface="Cambria"/>
              </a:rPr>
              <a:t>JPA</a:t>
            </a:r>
            <a:r>
              <a:rPr sz="6500" spc="80" dirty="0">
                <a:latin typeface="Cambria"/>
                <a:cs typeface="Cambria"/>
              </a:rPr>
              <a:t> </a:t>
            </a:r>
            <a:r>
              <a:rPr sz="6500" spc="605" dirty="0">
                <a:latin typeface="Cambria"/>
                <a:cs typeface="Cambria"/>
              </a:rPr>
              <a:t>CRUD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-15" dirty="0">
                <a:latin typeface="Cambria"/>
                <a:cs typeface="Cambria"/>
              </a:rPr>
              <a:t>Apps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3322727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4652529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5982332"/>
            <a:ext cx="189865" cy="588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spc="-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1860499"/>
            <a:ext cx="4988560" cy="4819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70476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52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5250" spc="-5" dirty="0">
                <a:latin typeface="Palatino Linotype"/>
                <a:cs typeface="Palatino Linotype"/>
              </a:rPr>
              <a:t>reate</a:t>
            </a:r>
            <a:r>
              <a:rPr sz="5250" spc="-3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  <a:p>
            <a:pPr marL="585470" marR="5080">
              <a:lnSpc>
                <a:spcPct val="166200"/>
              </a:lnSpc>
            </a:pPr>
            <a:r>
              <a:rPr sz="5250" b="1" u="heavy" spc="2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R</a:t>
            </a:r>
            <a:r>
              <a:rPr sz="5250" spc="25" dirty="0">
                <a:latin typeface="Palatino Linotype"/>
                <a:cs typeface="Palatino Linotype"/>
              </a:rPr>
              <a:t>ead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15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U</a:t>
            </a:r>
            <a:r>
              <a:rPr sz="5250" spc="10" dirty="0">
                <a:latin typeface="Palatino Linotype"/>
                <a:cs typeface="Palatino Linotype"/>
              </a:rPr>
              <a:t>pdate</a:t>
            </a:r>
            <a:r>
              <a:rPr sz="5250" spc="-7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 </a:t>
            </a:r>
            <a:r>
              <a:rPr sz="5250" spc="-1300" dirty="0">
                <a:latin typeface="Palatino Linotype"/>
                <a:cs typeface="Palatino Linotype"/>
              </a:rPr>
              <a:t> </a:t>
            </a:r>
            <a:r>
              <a:rPr sz="525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5250" spc="10" dirty="0">
                <a:latin typeface="Palatino Linotype"/>
                <a:cs typeface="Palatino Linotype"/>
              </a:rPr>
              <a:t>elete</a:t>
            </a:r>
            <a:r>
              <a:rPr sz="5250" spc="-25" dirty="0">
                <a:latin typeface="Palatino Linotype"/>
                <a:cs typeface="Palatino Linotype"/>
              </a:rPr>
              <a:t> </a:t>
            </a:r>
            <a:r>
              <a:rPr sz="5250" spc="10" dirty="0">
                <a:latin typeface="Palatino Linotype"/>
                <a:cs typeface="Palatino Linotype"/>
              </a:rPr>
              <a:t>objects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2635" y="6088296"/>
            <a:ext cx="1040765" cy="402590"/>
            <a:chOff x="182635" y="6088296"/>
            <a:chExt cx="1040765" cy="402590"/>
          </a:xfrm>
        </p:grpSpPr>
        <p:sp>
          <p:nvSpPr>
            <p:cNvPr id="8" name="object 8"/>
            <p:cNvSpPr/>
            <p:nvPr/>
          </p:nvSpPr>
          <p:spPr>
            <a:xfrm>
              <a:off x="182635" y="6289337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1222" y="6088296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62299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Cambria"/>
                <a:cs typeface="Cambria"/>
              </a:rPr>
              <a:t>Delete</a:t>
            </a:r>
            <a:r>
              <a:rPr sz="6500" spc="10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a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15" dirty="0">
                <a:latin typeface="Cambria"/>
                <a:cs typeface="Cambria"/>
              </a:rPr>
              <a:t>Student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4748" y="2730450"/>
            <a:ext cx="18314035" cy="3843020"/>
            <a:chOff x="1014748" y="2730450"/>
            <a:chExt cx="18314035" cy="3843020"/>
          </a:xfrm>
        </p:grpSpPr>
        <p:sp>
          <p:nvSpPr>
            <p:cNvPr id="4" name="object 4"/>
            <p:cNvSpPr/>
            <p:nvPr/>
          </p:nvSpPr>
          <p:spPr>
            <a:xfrm>
              <a:off x="1161336" y="2824688"/>
              <a:ext cx="18023840" cy="3469004"/>
            </a:xfrm>
            <a:custGeom>
              <a:avLst/>
              <a:gdLst/>
              <a:ahLst/>
              <a:cxnLst/>
              <a:rect l="l" t="t" r="r" b="b"/>
              <a:pathLst>
                <a:path w="18023840" h="3469004">
                  <a:moveTo>
                    <a:pt x="18023325" y="0"/>
                  </a:moveTo>
                  <a:lnTo>
                    <a:pt x="0" y="0"/>
                  </a:lnTo>
                  <a:lnTo>
                    <a:pt x="0" y="3468480"/>
                  </a:lnTo>
                  <a:lnTo>
                    <a:pt x="18023325" y="3468480"/>
                  </a:lnTo>
                  <a:lnTo>
                    <a:pt x="18023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748" y="2730450"/>
              <a:ext cx="167534" cy="38428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60778" y="2730450"/>
              <a:ext cx="167534" cy="38428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278" y="2730450"/>
              <a:ext cx="17978510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278" y="6238197"/>
              <a:ext cx="17978510" cy="335068"/>
            </a:xfrm>
            <a:prstGeom prst="rect">
              <a:avLst/>
            </a:prstGeom>
          </p:spPr>
        </p:pic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98955" y="2988297"/>
          <a:ext cx="6422390" cy="1015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1060"/>
                <a:gridCol w="2350135"/>
                <a:gridCol w="1105535"/>
                <a:gridCol w="2105660"/>
              </a:tblGrid>
              <a:tr h="507837">
                <a:tc>
                  <a:txBody>
                    <a:bodyPr/>
                    <a:lstStyle/>
                    <a:p>
                      <a:pPr marL="31750">
                        <a:lnSpc>
                          <a:spcPts val="3454"/>
                        </a:lnSpc>
                      </a:pPr>
                      <a:r>
                        <a:rPr sz="3600" b="1" i="1" spc="10" dirty="0">
                          <a:solidFill>
                            <a:srgbClr val="5E5E5E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ts val="3454"/>
                        </a:lnSpc>
                      </a:pPr>
                      <a:r>
                        <a:rPr sz="3600" b="1" i="1" spc="-5" dirty="0">
                          <a:solidFill>
                            <a:srgbClr val="5E5E5E"/>
                          </a:solidFill>
                          <a:latin typeface="Courier New"/>
                          <a:cs typeface="Courier New"/>
                        </a:rPr>
                        <a:t>retrieve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3454"/>
                        </a:lnSpc>
                      </a:pPr>
                      <a:r>
                        <a:rPr sz="3600" b="1" i="1" spc="10" dirty="0">
                          <a:solidFill>
                            <a:srgbClr val="5E5E5E"/>
                          </a:solidFill>
                          <a:latin typeface="Courier New"/>
                          <a:cs typeface="Courier New"/>
                        </a:rPr>
                        <a:t>the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ts val="3454"/>
                        </a:lnSpc>
                      </a:pPr>
                      <a:r>
                        <a:rPr sz="3600" b="1" i="1" spc="15" dirty="0">
                          <a:solidFill>
                            <a:srgbClr val="5E5E5E"/>
                          </a:solidFill>
                          <a:latin typeface="Courier New"/>
                          <a:cs typeface="Courier New"/>
                        </a:rPr>
                        <a:t>student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  <a:tr h="507837">
                <a:tc>
                  <a:txBody>
                    <a:bodyPr/>
                    <a:lstStyle/>
                    <a:p>
                      <a:pPr marL="31750">
                        <a:lnSpc>
                          <a:spcPts val="3825"/>
                        </a:lnSpc>
                      </a:pPr>
                      <a:r>
                        <a:rPr sz="3600" b="1" spc="-5" dirty="0">
                          <a:solidFill>
                            <a:srgbClr val="0033B3"/>
                          </a:solidFill>
                          <a:latin typeface="Courier New"/>
                          <a:cs typeface="Courier New"/>
                        </a:rPr>
                        <a:t>int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ts val="3825"/>
                        </a:lnSpc>
                      </a:pPr>
                      <a:r>
                        <a:rPr sz="3600" b="1" spc="10" dirty="0">
                          <a:latin typeface="Courier New"/>
                          <a:cs typeface="Courier New"/>
                        </a:rPr>
                        <a:t>id</a:t>
                      </a:r>
                      <a:r>
                        <a:rPr sz="3600" b="1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600" b="1" spc="1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3600" b="1" spc="-20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600" b="1" spc="15" dirty="0">
                          <a:solidFill>
                            <a:srgbClr val="1750E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3600" b="1" spc="15" dirty="0">
                          <a:solidFill>
                            <a:srgbClr val="080808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6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8005" y="3972131"/>
            <a:ext cx="16337915" cy="2243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1" spc="10" dirty="0">
                <a:latin typeface="Courier New"/>
                <a:cs typeface="Courier New"/>
              </a:rPr>
              <a:t>Student theStudent</a:t>
            </a:r>
            <a:r>
              <a:rPr sz="3600" b="1" spc="15" dirty="0">
                <a:latin typeface="Courier New"/>
                <a:cs typeface="Courier New"/>
              </a:rPr>
              <a:t> 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6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60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.find(</a:t>
            </a:r>
            <a:r>
              <a:rPr sz="3600" b="1" spc="15" dirty="0">
                <a:latin typeface="Courier New"/>
                <a:cs typeface="Courier New"/>
              </a:rPr>
              <a:t>Student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3600" b="1" spc="15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r>
              <a:rPr sz="36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id);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b="1" i="1" spc="10" dirty="0">
                <a:solidFill>
                  <a:srgbClr val="5E5E5E"/>
                </a:solidFill>
                <a:latin typeface="Courier New"/>
                <a:cs typeface="Courier New"/>
              </a:rPr>
              <a:t>//</a:t>
            </a:r>
            <a:r>
              <a:rPr sz="3600" b="1" i="1" spc="-5" dirty="0">
                <a:solidFill>
                  <a:srgbClr val="5E5E5E"/>
                </a:solidFill>
                <a:latin typeface="Courier New"/>
                <a:cs typeface="Courier New"/>
              </a:rPr>
              <a:t> </a:t>
            </a:r>
            <a:r>
              <a:rPr sz="3600" b="1" i="1" spc="10" dirty="0">
                <a:solidFill>
                  <a:srgbClr val="5E5E5E"/>
                </a:solidFill>
                <a:latin typeface="Courier New"/>
                <a:cs typeface="Courier New"/>
              </a:rPr>
              <a:t>delete</a:t>
            </a:r>
            <a:r>
              <a:rPr sz="3600" b="1" i="1" dirty="0">
                <a:solidFill>
                  <a:srgbClr val="5E5E5E"/>
                </a:solidFill>
                <a:latin typeface="Courier New"/>
                <a:cs typeface="Courier New"/>
              </a:rPr>
              <a:t> </a:t>
            </a:r>
            <a:r>
              <a:rPr sz="3600" b="1" i="1" spc="10" dirty="0">
                <a:solidFill>
                  <a:srgbClr val="5E5E5E"/>
                </a:solidFill>
                <a:latin typeface="Courier New"/>
                <a:cs typeface="Courier New"/>
              </a:rPr>
              <a:t>the</a:t>
            </a:r>
            <a:r>
              <a:rPr sz="3600" b="1" i="1" dirty="0">
                <a:solidFill>
                  <a:srgbClr val="5E5E5E"/>
                </a:solidFill>
                <a:latin typeface="Courier New"/>
                <a:cs typeface="Courier New"/>
              </a:rPr>
              <a:t> </a:t>
            </a:r>
            <a:r>
              <a:rPr sz="3600" b="1" i="1" spc="15" dirty="0">
                <a:solidFill>
                  <a:srgbClr val="5E5E5E"/>
                </a:solidFill>
                <a:latin typeface="Courier New"/>
                <a:cs typeface="Courier New"/>
              </a:rPr>
              <a:t>student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600" b="1" spc="1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.remove(</a:t>
            </a:r>
            <a:r>
              <a:rPr sz="3600" b="1" spc="15" dirty="0">
                <a:latin typeface="Courier New"/>
                <a:cs typeface="Courier New"/>
              </a:rPr>
              <a:t>theStudent</a:t>
            </a:r>
            <a:r>
              <a:rPr sz="3600" b="1" spc="15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02749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Cambria"/>
                <a:cs typeface="Cambria"/>
              </a:rPr>
              <a:t>Delete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based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on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90" dirty="0">
                <a:latin typeface="Cambria"/>
                <a:cs typeface="Cambria"/>
              </a:rPr>
              <a:t>a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95" dirty="0">
                <a:latin typeface="Cambria"/>
                <a:cs typeface="Cambria"/>
              </a:rPr>
              <a:t>condition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55653" y="2478584"/>
            <a:ext cx="18073370" cy="2084070"/>
            <a:chOff x="1055653" y="2478584"/>
            <a:chExt cx="18073370" cy="2084070"/>
          </a:xfrm>
        </p:grpSpPr>
        <p:sp>
          <p:nvSpPr>
            <p:cNvPr id="4" name="object 4"/>
            <p:cNvSpPr/>
            <p:nvPr/>
          </p:nvSpPr>
          <p:spPr>
            <a:xfrm>
              <a:off x="1202246" y="2572822"/>
              <a:ext cx="17774920" cy="1709420"/>
            </a:xfrm>
            <a:custGeom>
              <a:avLst/>
              <a:gdLst/>
              <a:ahLst/>
              <a:cxnLst/>
              <a:rect l="l" t="t" r="r" b="b"/>
              <a:pathLst>
                <a:path w="17774920" h="1709420">
                  <a:moveTo>
                    <a:pt x="17774746" y="0"/>
                  </a:moveTo>
                  <a:lnTo>
                    <a:pt x="0" y="0"/>
                  </a:lnTo>
                  <a:lnTo>
                    <a:pt x="0" y="1709372"/>
                  </a:lnTo>
                  <a:lnTo>
                    <a:pt x="17774746" y="1709372"/>
                  </a:lnTo>
                  <a:lnTo>
                    <a:pt x="17774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5653" y="2478584"/>
              <a:ext cx="167534" cy="20837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0889" y="2478584"/>
              <a:ext cx="167534" cy="20837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187" y="2478584"/>
              <a:ext cx="17737679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187" y="4227222"/>
              <a:ext cx="17737679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58915" y="2605031"/>
            <a:ext cx="81724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33B3"/>
                </a:solidFill>
                <a:latin typeface="Courier New"/>
                <a:cs typeface="Courier New"/>
              </a:rPr>
              <a:t>int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4512" y="2605031"/>
            <a:ext cx="113741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Courier New"/>
                <a:cs typeface="Courier New"/>
              </a:rPr>
              <a:t>numRowsDeleted</a:t>
            </a:r>
            <a:r>
              <a:rPr sz="3450" b="1" spc="10" dirty="0"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45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3615" y="3128576"/>
            <a:ext cx="11901805" cy="1076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dirty="0">
                <a:solidFill>
                  <a:srgbClr val="077D16"/>
                </a:solidFill>
                <a:latin typeface="Courier New"/>
                <a:cs typeface="Courier New"/>
              </a:rPr>
              <a:t>"DELETE</a:t>
            </a:r>
            <a:r>
              <a:rPr sz="3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077D16"/>
                </a:solidFill>
                <a:latin typeface="Courier New"/>
                <a:cs typeface="Courier New"/>
              </a:rPr>
              <a:t>FROM</a:t>
            </a:r>
            <a:r>
              <a:rPr sz="34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345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solidFill>
                  <a:srgbClr val="077D16"/>
                </a:solidFill>
                <a:latin typeface="Courier New"/>
                <a:cs typeface="Courier New"/>
              </a:rPr>
              <a:t>WHERE</a:t>
            </a:r>
            <a:r>
              <a:rPr sz="345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077D16"/>
                </a:solidFill>
                <a:latin typeface="Courier New"/>
                <a:cs typeface="Courier New"/>
              </a:rPr>
              <a:t>lastName=‘Smith’"</a:t>
            </a: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.executeUpdate();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93058" y="1832645"/>
            <a:ext cx="5340985" cy="6123305"/>
            <a:chOff x="893058" y="1832645"/>
            <a:chExt cx="5340985" cy="612330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58" y="1832645"/>
              <a:ext cx="5340811" cy="61228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897" y="3235482"/>
              <a:ext cx="4503129" cy="33032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34621" y="5332781"/>
            <a:ext cx="3857625" cy="9175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76605" marR="5080" indent="-764540">
              <a:lnSpc>
                <a:spcPts val="3460"/>
              </a:lnSpc>
              <a:spcBef>
                <a:spcPts val="300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Return</a:t>
            </a:r>
            <a:r>
              <a:rPr sz="29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950" b="1" spc="-8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rows</a:t>
            </a:r>
            <a:r>
              <a:rPr sz="2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deleted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298892" y="0"/>
            <a:ext cx="6943725" cy="4315460"/>
            <a:chOff x="12298892" y="0"/>
            <a:chExt cx="6943725" cy="431546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98892" y="0"/>
              <a:ext cx="6943181" cy="431495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790" y="636734"/>
              <a:ext cx="6105447" cy="250185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839758" y="918360"/>
            <a:ext cx="38614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Field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37204" y="3092565"/>
            <a:ext cx="4407535" cy="4217670"/>
            <a:chOff x="6537204" y="3092565"/>
            <a:chExt cx="4407535" cy="421767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7204" y="3092565"/>
              <a:ext cx="4407258" cy="42171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6060" y="4138083"/>
              <a:ext cx="3569566" cy="211217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432748" y="5099102"/>
            <a:ext cx="261683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69240" marR="5080" indent="-25717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Execute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450" b="1" spc="-9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693610" y="2855860"/>
            <a:ext cx="10130155" cy="6358255"/>
            <a:chOff x="9693610" y="2855860"/>
            <a:chExt cx="10130155" cy="6358255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20753" y="6086872"/>
              <a:ext cx="3302936" cy="31266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93610" y="2855860"/>
              <a:ext cx="7936281" cy="366899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12446" y="3798596"/>
              <a:ext cx="7098611" cy="176957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258863" y="4417029"/>
            <a:ext cx="459549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720725" marR="5080" indent="-70866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80" dirty="0">
                <a:solidFill>
                  <a:srgbClr val="FFFFFF"/>
                </a:solidFill>
                <a:latin typeface="Arial"/>
                <a:cs typeface="Arial"/>
              </a:rPr>
              <a:t>JPA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Entity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909841" y="5732757"/>
            <a:ext cx="8235315" cy="3642995"/>
            <a:chOff x="6909841" y="5732757"/>
            <a:chExt cx="8235315" cy="3642995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9841" y="5732757"/>
              <a:ext cx="8235299" cy="3642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28729" y="6670519"/>
              <a:ext cx="7397575" cy="175300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775041" y="6916439"/>
            <a:ext cx="6505575" cy="1202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“Update”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generic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term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“modifying”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2555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70" dirty="0">
                <a:latin typeface="Cambria"/>
                <a:cs typeface="Cambria"/>
              </a:rPr>
              <a:t>Delete</a:t>
            </a:r>
            <a:r>
              <a:rPr sz="6500" spc="85" dirty="0">
                <a:latin typeface="Cambria"/>
                <a:cs typeface="Cambria"/>
              </a:rPr>
              <a:t> </a:t>
            </a:r>
            <a:r>
              <a:rPr sz="6500" spc="185" dirty="0">
                <a:latin typeface="Cambria"/>
                <a:cs typeface="Cambria"/>
              </a:rPr>
              <a:t>All</a:t>
            </a:r>
            <a:r>
              <a:rPr sz="6500" spc="90" dirty="0">
                <a:latin typeface="Cambria"/>
                <a:cs typeface="Cambria"/>
              </a:rPr>
              <a:t> </a:t>
            </a:r>
            <a:r>
              <a:rPr sz="6500" spc="-25" dirty="0">
                <a:latin typeface="Cambria"/>
                <a:cs typeface="Cambria"/>
              </a:rPr>
              <a:t>Students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39054" y="2823798"/>
            <a:ext cx="18072735" cy="2084070"/>
            <a:chOff x="1139054" y="2823798"/>
            <a:chExt cx="18072735" cy="2084070"/>
          </a:xfrm>
        </p:grpSpPr>
        <p:sp>
          <p:nvSpPr>
            <p:cNvPr id="4" name="object 4"/>
            <p:cNvSpPr/>
            <p:nvPr/>
          </p:nvSpPr>
          <p:spPr>
            <a:xfrm>
              <a:off x="1285646" y="2918036"/>
              <a:ext cx="17774920" cy="1709420"/>
            </a:xfrm>
            <a:custGeom>
              <a:avLst/>
              <a:gdLst/>
              <a:ahLst/>
              <a:cxnLst/>
              <a:rect l="l" t="t" r="r" b="b"/>
              <a:pathLst>
                <a:path w="17774920" h="1709420">
                  <a:moveTo>
                    <a:pt x="17774746" y="0"/>
                  </a:moveTo>
                  <a:lnTo>
                    <a:pt x="0" y="0"/>
                  </a:lnTo>
                  <a:lnTo>
                    <a:pt x="0" y="1709372"/>
                  </a:lnTo>
                  <a:lnTo>
                    <a:pt x="17774746" y="1709372"/>
                  </a:lnTo>
                  <a:lnTo>
                    <a:pt x="17774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054" y="2823798"/>
              <a:ext cx="167534" cy="20837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4237" y="2823798"/>
              <a:ext cx="167534" cy="20837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588" y="2823798"/>
              <a:ext cx="17737679" cy="15706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588" y="4572436"/>
              <a:ext cx="17737679" cy="3350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342316" y="2950246"/>
            <a:ext cx="47752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33B3"/>
                </a:solidFill>
                <a:latin typeface="Courier New"/>
                <a:cs typeface="Courier New"/>
              </a:rPr>
              <a:t>int</a:t>
            </a:r>
            <a:r>
              <a:rPr sz="3450" b="1" spc="-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3450" b="1" dirty="0">
                <a:latin typeface="Courier New"/>
                <a:cs typeface="Courier New"/>
              </a:rPr>
              <a:t>numRowsDeleted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81798" y="3473791"/>
            <a:ext cx="10814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77D16"/>
                </a:solidFill>
                <a:latin typeface="Courier New"/>
                <a:cs typeface="Courier New"/>
              </a:rPr>
              <a:t>FROM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01178" y="3473791"/>
            <a:ext cx="24015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77D16"/>
                </a:solidFill>
                <a:latin typeface="Courier New"/>
                <a:cs typeface="Courier New"/>
              </a:rPr>
              <a:t>Student"</a:t>
            </a: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)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6524" y="2950246"/>
            <a:ext cx="6887209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3450" b="1" spc="-4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3450" b="1" spc="5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endParaRPr sz="3450">
              <a:latin typeface="Courier New"/>
              <a:cs typeface="Courier New"/>
            </a:endParaRPr>
          </a:p>
          <a:p>
            <a:pPr marL="1595755">
              <a:lnSpc>
                <a:spcPts val="4120"/>
              </a:lnSpc>
            </a:pP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.createQuery(</a:t>
            </a:r>
            <a:r>
              <a:rPr sz="3450" b="1" spc="5" dirty="0">
                <a:solidFill>
                  <a:srgbClr val="077D16"/>
                </a:solidFill>
                <a:latin typeface="Courier New"/>
                <a:cs typeface="Courier New"/>
              </a:rPr>
              <a:t>"DELETE</a:t>
            </a:r>
            <a:endParaRPr sz="3450">
              <a:latin typeface="Courier New"/>
              <a:cs typeface="Courier New"/>
            </a:endParaRPr>
          </a:p>
          <a:p>
            <a:pPr marL="1595755">
              <a:lnSpc>
                <a:spcPts val="4130"/>
              </a:lnSpc>
            </a:pPr>
            <a:r>
              <a:rPr sz="3450" b="1" spc="5" dirty="0">
                <a:solidFill>
                  <a:srgbClr val="080808"/>
                </a:solidFill>
                <a:latin typeface="Courier New"/>
                <a:cs typeface="Courier New"/>
              </a:rPr>
              <a:t>.executeUpdate();</a:t>
            </a:r>
            <a:endParaRPr sz="3450">
              <a:latin typeface="Courier New"/>
              <a:cs typeface="Courier New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25068" y="5692675"/>
            <a:ext cx="3302936" cy="312661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791590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25" dirty="0">
                <a:latin typeface="Cambria"/>
                <a:cs typeface="Cambria"/>
              </a:rPr>
              <a:t>Development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Process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100074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28980" indent="-71691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DAO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implementation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28980" indent="-716915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28980" algn="l"/>
                <a:tab pos="72961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59210" y="780810"/>
            <a:ext cx="3731260" cy="2103755"/>
          </a:xfrm>
          <a:custGeom>
            <a:avLst/>
            <a:gdLst/>
            <a:ahLst/>
            <a:cxnLst/>
            <a:rect l="l" t="t" r="r" b="b"/>
            <a:pathLst>
              <a:path w="3731259" h="2103755">
                <a:moveTo>
                  <a:pt x="435977" y="0"/>
                </a:moveTo>
                <a:lnTo>
                  <a:pt x="359348" y="12000"/>
                </a:lnTo>
                <a:lnTo>
                  <a:pt x="320441" y="30962"/>
                </a:lnTo>
                <a:lnTo>
                  <a:pt x="286525" y="57850"/>
                </a:lnTo>
                <a:lnTo>
                  <a:pt x="258917" y="91836"/>
                </a:lnTo>
                <a:lnTo>
                  <a:pt x="228653" y="161501"/>
                </a:lnTo>
                <a:lnTo>
                  <a:pt x="215264" y="212472"/>
                </a:lnTo>
                <a:lnTo>
                  <a:pt x="200541" y="276104"/>
                </a:lnTo>
                <a:lnTo>
                  <a:pt x="28808" y="1031752"/>
                </a:lnTo>
                <a:lnTo>
                  <a:pt x="14576" y="1095493"/>
                </a:lnTo>
                <a:lnTo>
                  <a:pt x="4617" y="1147244"/>
                </a:lnTo>
                <a:lnTo>
                  <a:pt x="0" y="1189098"/>
                </a:lnTo>
                <a:lnTo>
                  <a:pt x="1793" y="1223149"/>
                </a:lnTo>
                <a:lnTo>
                  <a:pt x="12001" y="1265729"/>
                </a:lnTo>
                <a:lnTo>
                  <a:pt x="30967" y="1304636"/>
                </a:lnTo>
                <a:lnTo>
                  <a:pt x="57858" y="1338552"/>
                </a:lnTo>
                <a:lnTo>
                  <a:pt x="91843" y="1366160"/>
                </a:lnTo>
                <a:lnTo>
                  <a:pt x="161508" y="1396423"/>
                </a:lnTo>
                <a:lnTo>
                  <a:pt x="212479" y="1409809"/>
                </a:lnTo>
                <a:lnTo>
                  <a:pt x="276110" y="1424525"/>
                </a:lnTo>
                <a:lnTo>
                  <a:pt x="3137792" y="2074914"/>
                </a:lnTo>
                <a:lnTo>
                  <a:pt x="3201532" y="2089140"/>
                </a:lnTo>
                <a:lnTo>
                  <a:pt x="3253281" y="2099096"/>
                </a:lnTo>
                <a:lnTo>
                  <a:pt x="3295134" y="2103712"/>
                </a:lnTo>
                <a:lnTo>
                  <a:pt x="3329190" y="2101918"/>
                </a:lnTo>
                <a:lnTo>
                  <a:pt x="3371764" y="2091712"/>
                </a:lnTo>
                <a:lnTo>
                  <a:pt x="3410667" y="2072750"/>
                </a:lnTo>
                <a:lnTo>
                  <a:pt x="3444582" y="2045863"/>
                </a:lnTo>
                <a:lnTo>
                  <a:pt x="3472190" y="2011879"/>
                </a:lnTo>
                <a:lnTo>
                  <a:pt x="3502462" y="1942210"/>
                </a:lnTo>
                <a:lnTo>
                  <a:pt x="3515849" y="1891241"/>
                </a:lnTo>
                <a:lnTo>
                  <a:pt x="3530566" y="1827612"/>
                </a:lnTo>
                <a:lnTo>
                  <a:pt x="3702309" y="1071958"/>
                </a:lnTo>
                <a:lnTo>
                  <a:pt x="3716535" y="1008216"/>
                </a:lnTo>
                <a:lnTo>
                  <a:pt x="3726492" y="956466"/>
                </a:lnTo>
                <a:lnTo>
                  <a:pt x="3731108" y="914613"/>
                </a:lnTo>
                <a:lnTo>
                  <a:pt x="3729313" y="880563"/>
                </a:lnTo>
                <a:lnTo>
                  <a:pt x="3719105" y="837984"/>
                </a:lnTo>
                <a:lnTo>
                  <a:pt x="3700140" y="799077"/>
                </a:lnTo>
                <a:lnTo>
                  <a:pt x="3673249" y="765161"/>
                </a:lnTo>
                <a:lnTo>
                  <a:pt x="3639264" y="737553"/>
                </a:lnTo>
                <a:lnTo>
                  <a:pt x="3569602" y="707288"/>
                </a:lnTo>
                <a:lnTo>
                  <a:pt x="3518632" y="693900"/>
                </a:lnTo>
                <a:lnTo>
                  <a:pt x="3454997" y="679181"/>
                </a:lnTo>
                <a:lnTo>
                  <a:pt x="593315" y="28798"/>
                </a:lnTo>
                <a:lnTo>
                  <a:pt x="529575" y="14572"/>
                </a:lnTo>
                <a:lnTo>
                  <a:pt x="477827" y="4616"/>
                </a:lnTo>
                <a:lnTo>
                  <a:pt x="43597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4924168" y="161011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571053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1: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140" dirty="0">
                <a:latin typeface="Cambria"/>
                <a:cs typeface="Cambria"/>
              </a:rPr>
              <a:t>Add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204" dirty="0">
                <a:latin typeface="Cambria"/>
                <a:cs typeface="Cambria"/>
              </a:rPr>
              <a:t>new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10" dirty="0">
                <a:latin typeface="Cambria"/>
                <a:cs typeface="Cambria"/>
              </a:rPr>
              <a:t>method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85" dirty="0">
                <a:latin typeface="Cambria"/>
                <a:cs typeface="Cambria"/>
              </a:rPr>
              <a:t>to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40" dirty="0">
                <a:latin typeface="Cambria"/>
                <a:cs typeface="Cambria"/>
              </a:rPr>
              <a:t>interface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6935" y="2998599"/>
            <a:ext cx="14439900" cy="4136390"/>
            <a:chOff x="1956935" y="2998599"/>
            <a:chExt cx="14439900" cy="4136390"/>
          </a:xfrm>
        </p:grpSpPr>
        <p:sp>
          <p:nvSpPr>
            <p:cNvPr id="4" name="object 4"/>
            <p:cNvSpPr/>
            <p:nvPr/>
          </p:nvSpPr>
          <p:spPr>
            <a:xfrm>
              <a:off x="2134940" y="3113779"/>
              <a:ext cx="14082394" cy="3677920"/>
            </a:xfrm>
            <a:custGeom>
              <a:avLst/>
              <a:gdLst/>
              <a:ahLst/>
              <a:cxnLst/>
              <a:rect l="l" t="t" r="r" b="b"/>
              <a:pathLst>
                <a:path w="14082394" h="3677920">
                  <a:moveTo>
                    <a:pt x="14082084" y="0"/>
                  </a:moveTo>
                  <a:lnTo>
                    <a:pt x="0" y="0"/>
                  </a:lnTo>
                  <a:lnTo>
                    <a:pt x="0" y="3677898"/>
                  </a:lnTo>
                  <a:lnTo>
                    <a:pt x="14082084" y="3677898"/>
                  </a:lnTo>
                  <a:lnTo>
                    <a:pt x="140820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6935" y="2998599"/>
              <a:ext cx="198946" cy="4135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7307" y="2998599"/>
              <a:ext cx="198946" cy="4135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5882" y="2998599"/>
              <a:ext cx="14041457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882" y="6736705"/>
              <a:ext cx="14041457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191609" y="3150984"/>
            <a:ext cx="9979025" cy="1880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import</a:t>
            </a:r>
            <a:r>
              <a:rPr sz="2950" b="1" spc="-4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10" dirty="0">
                <a:latin typeface="Courier New"/>
                <a:cs typeface="Courier New"/>
              </a:rPr>
              <a:t>com.luv2code.cruddemo.entity.Student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interface</a:t>
            </a:r>
            <a:r>
              <a:rPr sz="29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950" b="1" spc="5" dirty="0">
                <a:latin typeface="Courier New"/>
                <a:cs typeface="Courier New"/>
              </a:rPr>
              <a:t>StudentDAO</a:t>
            </a:r>
            <a:r>
              <a:rPr sz="2950" b="1" spc="-5" dirty="0">
                <a:latin typeface="Courier New"/>
                <a:cs typeface="Courier New"/>
              </a:rPr>
              <a:t> 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950">
              <a:latin typeface="Courier New"/>
              <a:cs typeface="Courier New"/>
            </a:endParaRPr>
          </a:p>
          <a:p>
            <a:pPr marL="955040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solidFill>
                  <a:srgbClr val="0033B3"/>
                </a:solidFill>
                <a:latin typeface="Courier New"/>
                <a:cs typeface="Courier New"/>
              </a:rPr>
              <a:t>…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33989" y="5454578"/>
            <a:ext cx="9302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4995" y="5454578"/>
            <a:ext cx="31921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627A"/>
                </a:solidFill>
                <a:latin typeface="Courier New"/>
                <a:cs typeface="Courier New"/>
              </a:rPr>
              <a:t>delete</a:t>
            </a:r>
            <a:r>
              <a:rPr sz="2950" b="1" spc="5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950" b="1" spc="5" dirty="0">
                <a:latin typeface="Courier New"/>
                <a:cs typeface="Courier New"/>
              </a:rPr>
              <a:t>Integer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7795" y="5454578"/>
            <a:ext cx="9309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latin typeface="Courier New"/>
                <a:cs typeface="Courier New"/>
              </a:rPr>
              <a:t>id</a:t>
            </a: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91609" y="6239895"/>
            <a:ext cx="2520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9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40662" y="2024608"/>
            <a:ext cx="17845405" cy="3924935"/>
            <a:chOff x="1640662" y="2024608"/>
            <a:chExt cx="17845405" cy="3924935"/>
          </a:xfrm>
        </p:grpSpPr>
        <p:sp>
          <p:nvSpPr>
            <p:cNvPr id="15" name="object 15"/>
            <p:cNvSpPr/>
            <p:nvPr/>
          </p:nvSpPr>
          <p:spPr>
            <a:xfrm>
              <a:off x="1640662" y="5748034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79249" y="5546993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7490" y="2118846"/>
              <a:ext cx="3991606" cy="12535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0897" y="2024608"/>
              <a:ext cx="4284791" cy="1630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5608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4" dirty="0">
                <a:latin typeface="Palatino Linotype"/>
                <a:cs typeface="Palatino Linotype"/>
              </a:rPr>
              <a:t>JPA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250" dirty="0">
                <a:latin typeface="Palatino Linotype"/>
                <a:cs typeface="Palatino Linotype"/>
              </a:rPr>
              <a:t>-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00" dirty="0">
                <a:latin typeface="Palatino Linotype"/>
                <a:cs typeface="Palatino Linotype"/>
              </a:rPr>
              <a:t>Vendor</a:t>
            </a:r>
            <a:r>
              <a:rPr sz="6500" spc="-70" dirty="0">
                <a:latin typeface="Palatino Linotype"/>
                <a:cs typeface="Palatino Linotype"/>
              </a:rPr>
              <a:t> </a:t>
            </a:r>
            <a:r>
              <a:rPr sz="6500" spc="-90" dirty="0">
                <a:latin typeface="Palatino Linotype"/>
                <a:cs typeface="Palatino Linotype"/>
              </a:rPr>
              <a:t>Implementations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537969" y="1908067"/>
            <a:ext cx="5028565" cy="4319270"/>
            <a:chOff x="7537969" y="1908067"/>
            <a:chExt cx="5028565" cy="4319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7969" y="3713792"/>
              <a:ext cx="5028161" cy="25130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56804" y="4439781"/>
              <a:ext cx="4191000" cy="1047115"/>
            </a:xfrm>
            <a:custGeom>
              <a:avLst/>
              <a:gdLst/>
              <a:ahLst/>
              <a:cxnLst/>
              <a:rect l="l" t="t" r="r" b="b"/>
              <a:pathLst>
                <a:path w="4191000" h="1047114">
                  <a:moveTo>
                    <a:pt x="3950371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8" y="1471"/>
                  </a:lnTo>
                  <a:lnTo>
                    <a:pt x="99190" y="11769"/>
                  </a:lnTo>
                  <a:lnTo>
                    <a:pt x="45789" y="45785"/>
                  </a:lnTo>
                  <a:lnTo>
                    <a:pt x="11769" y="99190"/>
                  </a:lnTo>
                  <a:lnTo>
                    <a:pt x="1471" y="153788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806991"/>
                  </a:lnTo>
                  <a:lnTo>
                    <a:pt x="183" y="854770"/>
                  </a:lnTo>
                  <a:lnTo>
                    <a:pt x="1471" y="893301"/>
                  </a:lnTo>
                  <a:lnTo>
                    <a:pt x="11769" y="947908"/>
                  </a:lnTo>
                  <a:lnTo>
                    <a:pt x="45789" y="1001304"/>
                  </a:lnTo>
                  <a:lnTo>
                    <a:pt x="99190" y="1035319"/>
                  </a:lnTo>
                  <a:lnTo>
                    <a:pt x="153788" y="1045617"/>
                  </a:lnTo>
                  <a:lnTo>
                    <a:pt x="192318" y="1046904"/>
                  </a:lnTo>
                  <a:lnTo>
                    <a:pt x="240097" y="1047088"/>
                  </a:lnTo>
                  <a:lnTo>
                    <a:pt x="3950371" y="1047088"/>
                  </a:lnTo>
                  <a:lnTo>
                    <a:pt x="3998161" y="1046904"/>
                  </a:lnTo>
                  <a:lnTo>
                    <a:pt x="4036704" y="1045617"/>
                  </a:lnTo>
                  <a:lnTo>
                    <a:pt x="4091309" y="1035319"/>
                  </a:lnTo>
                  <a:lnTo>
                    <a:pt x="4144724" y="1001304"/>
                  </a:lnTo>
                  <a:lnTo>
                    <a:pt x="4178741" y="947908"/>
                  </a:lnTo>
                  <a:lnTo>
                    <a:pt x="4189003" y="893301"/>
                  </a:lnTo>
                  <a:lnTo>
                    <a:pt x="4190286" y="854770"/>
                  </a:lnTo>
                  <a:lnTo>
                    <a:pt x="4190469" y="806991"/>
                  </a:lnTo>
                  <a:lnTo>
                    <a:pt x="4190469" y="240097"/>
                  </a:lnTo>
                  <a:lnTo>
                    <a:pt x="4190286" y="192318"/>
                  </a:lnTo>
                  <a:lnTo>
                    <a:pt x="4189003" y="153788"/>
                  </a:lnTo>
                  <a:lnTo>
                    <a:pt x="4178741" y="99190"/>
                  </a:lnTo>
                  <a:lnTo>
                    <a:pt x="4144724" y="45785"/>
                  </a:lnTo>
                  <a:lnTo>
                    <a:pt x="4091309" y="11769"/>
                  </a:lnTo>
                  <a:lnTo>
                    <a:pt x="4036704" y="1471"/>
                  </a:lnTo>
                  <a:lnTo>
                    <a:pt x="3998161" y="183"/>
                  </a:lnTo>
                  <a:lnTo>
                    <a:pt x="3950371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142" y="1908067"/>
              <a:ext cx="3681814" cy="33357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29977" y="2788313"/>
              <a:ext cx="2844165" cy="1561465"/>
            </a:xfrm>
            <a:custGeom>
              <a:avLst/>
              <a:gdLst/>
              <a:ahLst/>
              <a:cxnLst/>
              <a:rect l="l" t="t" r="r" b="b"/>
              <a:pathLst>
                <a:path w="2844165" h="1561464">
                  <a:moveTo>
                    <a:pt x="2604025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8" y="1471"/>
                  </a:lnTo>
                  <a:lnTo>
                    <a:pt x="99190" y="11769"/>
                  </a:lnTo>
                  <a:lnTo>
                    <a:pt x="45789" y="45789"/>
                  </a:lnTo>
                  <a:lnTo>
                    <a:pt x="11769" y="99190"/>
                  </a:lnTo>
                  <a:lnTo>
                    <a:pt x="1471" y="153788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1321195"/>
                  </a:lnTo>
                  <a:lnTo>
                    <a:pt x="183" y="1368974"/>
                  </a:lnTo>
                  <a:lnTo>
                    <a:pt x="1471" y="1407504"/>
                  </a:lnTo>
                  <a:lnTo>
                    <a:pt x="11769" y="1462102"/>
                  </a:lnTo>
                  <a:lnTo>
                    <a:pt x="45789" y="1515503"/>
                  </a:lnTo>
                  <a:lnTo>
                    <a:pt x="99190" y="1549523"/>
                  </a:lnTo>
                  <a:lnTo>
                    <a:pt x="153788" y="1559821"/>
                  </a:lnTo>
                  <a:lnTo>
                    <a:pt x="192318" y="1561108"/>
                  </a:lnTo>
                  <a:lnTo>
                    <a:pt x="240097" y="1561292"/>
                  </a:lnTo>
                  <a:lnTo>
                    <a:pt x="2604025" y="1561292"/>
                  </a:lnTo>
                  <a:lnTo>
                    <a:pt x="2651815" y="1561108"/>
                  </a:lnTo>
                  <a:lnTo>
                    <a:pt x="2690357" y="1559821"/>
                  </a:lnTo>
                  <a:lnTo>
                    <a:pt x="2744963" y="1549523"/>
                  </a:lnTo>
                  <a:lnTo>
                    <a:pt x="2798378" y="1515503"/>
                  </a:lnTo>
                  <a:lnTo>
                    <a:pt x="2832395" y="1462102"/>
                  </a:lnTo>
                  <a:lnTo>
                    <a:pt x="2842656" y="1407504"/>
                  </a:lnTo>
                  <a:lnTo>
                    <a:pt x="2843939" y="1368974"/>
                  </a:lnTo>
                  <a:lnTo>
                    <a:pt x="2844122" y="1321195"/>
                  </a:lnTo>
                  <a:lnTo>
                    <a:pt x="2844122" y="240097"/>
                  </a:lnTo>
                  <a:lnTo>
                    <a:pt x="2843939" y="192318"/>
                  </a:lnTo>
                  <a:lnTo>
                    <a:pt x="2842656" y="153788"/>
                  </a:lnTo>
                  <a:lnTo>
                    <a:pt x="2832395" y="99190"/>
                  </a:lnTo>
                  <a:lnTo>
                    <a:pt x="2798378" y="45789"/>
                  </a:lnTo>
                  <a:lnTo>
                    <a:pt x="2744963" y="11769"/>
                  </a:lnTo>
                  <a:lnTo>
                    <a:pt x="2690357" y="1471"/>
                  </a:lnTo>
                  <a:lnTo>
                    <a:pt x="2651815" y="183"/>
                  </a:lnTo>
                  <a:lnTo>
                    <a:pt x="2604025" y="0"/>
                  </a:lnTo>
                  <a:close/>
                </a:path>
              </a:pathLst>
            </a:custGeom>
            <a:solidFill>
              <a:srgbClr val="436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189051" y="2935723"/>
            <a:ext cx="1726564" cy="2302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8910" marR="161925" algn="ctr">
              <a:lnSpc>
                <a:spcPct val="111500"/>
              </a:lnSpc>
              <a:spcBef>
                <a:spcPts val="95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8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Biz </a:t>
            </a:r>
            <a:r>
              <a:rPr sz="3450" spc="-84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J</a:t>
            </a:r>
            <a:r>
              <a:rPr sz="3450" spc="-315" dirty="0">
                <a:solidFill>
                  <a:srgbClr val="FFFFFF"/>
                </a:solidFill>
                <a:latin typeface="Palatino Linotype"/>
                <a:cs typeface="Palatino Linotype"/>
              </a:rPr>
              <a:t>P</a:t>
            </a:r>
            <a:r>
              <a:rPr sz="3450" spc="10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spc="-1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Spec</a:t>
            </a:r>
            <a:endParaRPr sz="345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46850" y="5765185"/>
            <a:ext cx="8458199" cy="4299585"/>
            <a:chOff x="7537969" y="5765185"/>
            <a:chExt cx="5028565" cy="4299585"/>
          </a:xfrm>
        </p:grpSpPr>
        <p:sp>
          <p:nvSpPr>
            <p:cNvPr id="10" name="object 10"/>
            <p:cNvSpPr/>
            <p:nvPr/>
          </p:nvSpPr>
          <p:spPr>
            <a:xfrm>
              <a:off x="10052049" y="6049989"/>
              <a:ext cx="0" cy="925194"/>
            </a:xfrm>
            <a:custGeom>
              <a:avLst/>
              <a:gdLst/>
              <a:ahLst/>
              <a:cxnLst/>
              <a:rect l="l" t="t" r="r" b="b"/>
              <a:pathLst>
                <a:path h="925195">
                  <a:moveTo>
                    <a:pt x="0" y="0"/>
                  </a:moveTo>
                  <a:lnTo>
                    <a:pt x="0" y="924740"/>
                  </a:lnTo>
                </a:path>
              </a:pathLst>
            </a:custGeom>
            <a:ln w="83767">
              <a:solidFill>
                <a:srgbClr val="A53234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88703" y="5765185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163345" y="0"/>
                  </a:moveTo>
                  <a:lnTo>
                    <a:pt x="0" y="326691"/>
                  </a:lnTo>
                  <a:lnTo>
                    <a:pt x="326691" y="326691"/>
                  </a:lnTo>
                  <a:lnTo>
                    <a:pt x="163345" y="0"/>
                  </a:lnTo>
                  <a:close/>
                </a:path>
              </a:pathLst>
            </a:custGeom>
            <a:solidFill>
              <a:srgbClr val="A53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7969" y="6290719"/>
              <a:ext cx="5028161" cy="3773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56804" y="7253046"/>
              <a:ext cx="4191000" cy="1835150"/>
            </a:xfrm>
            <a:custGeom>
              <a:avLst/>
              <a:gdLst/>
              <a:ahLst/>
              <a:cxnLst/>
              <a:rect l="l" t="t" r="r" b="b"/>
              <a:pathLst>
                <a:path w="4191000" h="1835150">
                  <a:moveTo>
                    <a:pt x="3950371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8" y="1471"/>
                  </a:lnTo>
                  <a:lnTo>
                    <a:pt x="99190" y="11769"/>
                  </a:lnTo>
                  <a:lnTo>
                    <a:pt x="45789" y="45783"/>
                  </a:lnTo>
                  <a:lnTo>
                    <a:pt x="11769" y="99180"/>
                  </a:lnTo>
                  <a:lnTo>
                    <a:pt x="1471" y="153787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1594778"/>
                  </a:lnTo>
                  <a:lnTo>
                    <a:pt x="183" y="1642557"/>
                  </a:lnTo>
                  <a:lnTo>
                    <a:pt x="1471" y="1681088"/>
                  </a:lnTo>
                  <a:lnTo>
                    <a:pt x="11769" y="1735695"/>
                  </a:lnTo>
                  <a:lnTo>
                    <a:pt x="45789" y="1789092"/>
                  </a:lnTo>
                  <a:lnTo>
                    <a:pt x="99190" y="1823106"/>
                  </a:lnTo>
                  <a:lnTo>
                    <a:pt x="153788" y="1833404"/>
                  </a:lnTo>
                  <a:lnTo>
                    <a:pt x="192318" y="1834692"/>
                  </a:lnTo>
                  <a:lnTo>
                    <a:pt x="240097" y="1834876"/>
                  </a:lnTo>
                  <a:lnTo>
                    <a:pt x="3950371" y="1834876"/>
                  </a:lnTo>
                  <a:lnTo>
                    <a:pt x="3998161" y="1834692"/>
                  </a:lnTo>
                  <a:lnTo>
                    <a:pt x="4036704" y="1833404"/>
                  </a:lnTo>
                  <a:lnTo>
                    <a:pt x="4091309" y="1823106"/>
                  </a:lnTo>
                  <a:lnTo>
                    <a:pt x="4144724" y="1789092"/>
                  </a:lnTo>
                  <a:lnTo>
                    <a:pt x="4178741" y="1735695"/>
                  </a:lnTo>
                  <a:lnTo>
                    <a:pt x="4189003" y="1681088"/>
                  </a:lnTo>
                  <a:lnTo>
                    <a:pt x="4190286" y="1642557"/>
                  </a:lnTo>
                  <a:lnTo>
                    <a:pt x="4190469" y="1594778"/>
                  </a:lnTo>
                  <a:lnTo>
                    <a:pt x="4190469" y="240097"/>
                  </a:lnTo>
                  <a:lnTo>
                    <a:pt x="4190286" y="192318"/>
                  </a:lnTo>
                  <a:lnTo>
                    <a:pt x="4189003" y="153787"/>
                  </a:lnTo>
                  <a:lnTo>
                    <a:pt x="4178741" y="99180"/>
                  </a:lnTo>
                  <a:lnTo>
                    <a:pt x="4144724" y="45783"/>
                  </a:lnTo>
                  <a:lnTo>
                    <a:pt x="4091309" y="11769"/>
                  </a:lnTo>
                  <a:lnTo>
                    <a:pt x="4036704" y="1471"/>
                  </a:lnTo>
                  <a:lnTo>
                    <a:pt x="3998161" y="183"/>
                  </a:lnTo>
                  <a:lnTo>
                    <a:pt x="3950371" y="0"/>
                  </a:lnTo>
                  <a:close/>
                </a:path>
              </a:pathLst>
            </a:custGeom>
            <a:solidFill>
              <a:srgbClr val="5940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7969" y="6290719"/>
              <a:ext cx="5028161" cy="3773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956804" y="7253046"/>
              <a:ext cx="4191000" cy="1835150"/>
            </a:xfrm>
            <a:custGeom>
              <a:avLst/>
              <a:gdLst/>
              <a:ahLst/>
              <a:cxnLst/>
              <a:rect l="l" t="t" r="r" b="b"/>
              <a:pathLst>
                <a:path w="4191000" h="1835150">
                  <a:moveTo>
                    <a:pt x="3950371" y="0"/>
                  </a:moveTo>
                  <a:lnTo>
                    <a:pt x="240097" y="0"/>
                  </a:lnTo>
                  <a:lnTo>
                    <a:pt x="192318" y="183"/>
                  </a:lnTo>
                  <a:lnTo>
                    <a:pt x="153788" y="1471"/>
                  </a:lnTo>
                  <a:lnTo>
                    <a:pt x="99190" y="11769"/>
                  </a:lnTo>
                  <a:lnTo>
                    <a:pt x="45789" y="45783"/>
                  </a:lnTo>
                  <a:lnTo>
                    <a:pt x="11769" y="99180"/>
                  </a:lnTo>
                  <a:lnTo>
                    <a:pt x="1471" y="153787"/>
                  </a:lnTo>
                  <a:lnTo>
                    <a:pt x="183" y="192318"/>
                  </a:lnTo>
                  <a:lnTo>
                    <a:pt x="0" y="240097"/>
                  </a:lnTo>
                  <a:lnTo>
                    <a:pt x="0" y="1594778"/>
                  </a:lnTo>
                  <a:lnTo>
                    <a:pt x="183" y="1642557"/>
                  </a:lnTo>
                  <a:lnTo>
                    <a:pt x="1471" y="1681088"/>
                  </a:lnTo>
                  <a:lnTo>
                    <a:pt x="11769" y="1735695"/>
                  </a:lnTo>
                  <a:lnTo>
                    <a:pt x="45789" y="1789092"/>
                  </a:lnTo>
                  <a:lnTo>
                    <a:pt x="99190" y="1823106"/>
                  </a:lnTo>
                  <a:lnTo>
                    <a:pt x="153788" y="1833404"/>
                  </a:lnTo>
                  <a:lnTo>
                    <a:pt x="192318" y="1834692"/>
                  </a:lnTo>
                  <a:lnTo>
                    <a:pt x="240097" y="1834876"/>
                  </a:lnTo>
                  <a:lnTo>
                    <a:pt x="3950371" y="1834876"/>
                  </a:lnTo>
                  <a:lnTo>
                    <a:pt x="3998161" y="1834692"/>
                  </a:lnTo>
                  <a:lnTo>
                    <a:pt x="4036704" y="1833404"/>
                  </a:lnTo>
                  <a:lnTo>
                    <a:pt x="4091309" y="1823106"/>
                  </a:lnTo>
                  <a:lnTo>
                    <a:pt x="4144724" y="1789092"/>
                  </a:lnTo>
                  <a:lnTo>
                    <a:pt x="4178741" y="1735695"/>
                  </a:lnTo>
                  <a:lnTo>
                    <a:pt x="4189003" y="1681088"/>
                  </a:lnTo>
                  <a:lnTo>
                    <a:pt x="4190286" y="1642557"/>
                  </a:lnTo>
                  <a:lnTo>
                    <a:pt x="4190469" y="1594778"/>
                  </a:lnTo>
                  <a:lnTo>
                    <a:pt x="4190469" y="240097"/>
                  </a:lnTo>
                  <a:lnTo>
                    <a:pt x="4190286" y="192318"/>
                  </a:lnTo>
                  <a:lnTo>
                    <a:pt x="4189003" y="153787"/>
                  </a:lnTo>
                  <a:lnTo>
                    <a:pt x="4178741" y="99180"/>
                  </a:lnTo>
                  <a:lnTo>
                    <a:pt x="4144724" y="45783"/>
                  </a:lnTo>
                  <a:lnTo>
                    <a:pt x="4091309" y="11769"/>
                  </a:lnTo>
                  <a:lnTo>
                    <a:pt x="4036704" y="1471"/>
                  </a:lnTo>
                  <a:lnTo>
                    <a:pt x="3998161" y="183"/>
                  </a:lnTo>
                  <a:lnTo>
                    <a:pt x="3950371" y="0"/>
                  </a:lnTo>
                  <a:close/>
                </a:path>
              </a:pathLst>
            </a:custGeom>
            <a:solidFill>
              <a:srgbClr val="B08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224670" y="8163332"/>
            <a:ext cx="52563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450" dirty="0" smtClean="0">
                <a:latin typeface="Palatino Linotype"/>
                <a:cs typeface="Palatino Linotype"/>
              </a:rPr>
              <a:t>Hibernate        </a:t>
            </a:r>
            <a:r>
              <a:rPr lang="en-US" sz="3450" dirty="0" err="1" smtClean="0">
                <a:latin typeface="Palatino Linotype"/>
                <a:cs typeface="Palatino Linotype"/>
              </a:rPr>
              <a:t>EclipseLink</a:t>
            </a:r>
            <a:endParaRPr sz="34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5528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2: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10" dirty="0">
                <a:latin typeface="Cambria"/>
                <a:cs typeface="Cambria"/>
              </a:rPr>
              <a:t>Define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700" dirty="0">
                <a:latin typeface="Cambria"/>
                <a:cs typeface="Cambria"/>
              </a:rPr>
              <a:t>DAO</a:t>
            </a:r>
            <a:r>
              <a:rPr sz="6500" spc="12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implementation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6437" y="1796154"/>
            <a:ext cx="15664815" cy="7340600"/>
            <a:chOff x="1106437" y="1796154"/>
            <a:chExt cx="15664815" cy="7340600"/>
          </a:xfrm>
        </p:grpSpPr>
        <p:sp>
          <p:nvSpPr>
            <p:cNvPr id="4" name="object 4"/>
            <p:cNvSpPr/>
            <p:nvPr/>
          </p:nvSpPr>
          <p:spPr>
            <a:xfrm>
              <a:off x="1284442" y="1911334"/>
              <a:ext cx="15311755" cy="6882130"/>
            </a:xfrm>
            <a:custGeom>
              <a:avLst/>
              <a:gdLst/>
              <a:ahLst/>
              <a:cxnLst/>
              <a:rect l="l" t="t" r="r" b="b"/>
              <a:pathLst>
                <a:path w="15311755" h="6882130">
                  <a:moveTo>
                    <a:pt x="15311470" y="0"/>
                  </a:moveTo>
                  <a:lnTo>
                    <a:pt x="0" y="0"/>
                  </a:lnTo>
                  <a:lnTo>
                    <a:pt x="0" y="6881989"/>
                  </a:lnTo>
                  <a:lnTo>
                    <a:pt x="15311470" y="6881989"/>
                  </a:lnTo>
                  <a:lnTo>
                    <a:pt x="15311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437" y="1796154"/>
              <a:ext cx="198946" cy="73400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1955" y="1796154"/>
              <a:ext cx="198946" cy="73400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5384" y="1796154"/>
              <a:ext cx="15266550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384" y="8738351"/>
              <a:ext cx="15266550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660632" y="1953522"/>
            <a:ext cx="10770870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10" dirty="0">
                <a:latin typeface="Courier New"/>
                <a:cs typeface="Courier New"/>
              </a:rPr>
              <a:t>com.luv2code.cruddemo.entity.Student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4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jakarta.persistence.EntityManager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 </a:t>
            </a:r>
            <a:r>
              <a:rPr sz="2450" b="1" spc="1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latin typeface="Courier New"/>
                <a:cs typeface="Courier New"/>
              </a:rPr>
              <a:t>org.springframework.transaction.annotation.</a:t>
            </a: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Transactional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1112" y="1953522"/>
            <a:ext cx="115633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95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import  import  import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1112" y="3838281"/>
            <a:ext cx="96393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450" b="1" spc="2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StudentDAOImpl</a:t>
            </a:r>
            <a:r>
              <a:rPr sz="2450" b="1" spc="35" dirty="0">
                <a:latin typeface="Courier New"/>
                <a:cs typeface="Courier New"/>
              </a:rPr>
              <a:t> </a:t>
            </a: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implements</a:t>
            </a:r>
            <a:r>
              <a:rPr sz="2450" b="1" spc="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StudentDAO</a:t>
            </a:r>
            <a:r>
              <a:rPr sz="2450" b="1" spc="30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4630" y="4592185"/>
            <a:ext cx="24758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latin typeface="Courier New"/>
                <a:cs typeface="Courier New"/>
              </a:rPr>
              <a:t>EntityManager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3701" y="4592185"/>
            <a:ext cx="26650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06540" y="4592185"/>
            <a:ext cx="1344930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6540" y="5723041"/>
            <a:ext cx="266509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@Override </a:t>
            </a:r>
            <a:r>
              <a:rPr sz="2450" b="1" spc="15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@Transaction</a:t>
            </a:r>
            <a:r>
              <a:rPr sz="2450" b="1" spc="5" dirty="0">
                <a:solidFill>
                  <a:srgbClr val="9E880C"/>
                </a:solidFill>
                <a:latin typeface="Courier New"/>
                <a:cs typeface="Courier New"/>
              </a:rPr>
              <a:t>a</a:t>
            </a:r>
            <a:r>
              <a:rPr sz="2450" b="1" spc="10" dirty="0">
                <a:solidFill>
                  <a:srgbClr val="9E880C"/>
                </a:solidFill>
                <a:latin typeface="Courier New"/>
                <a:cs typeface="Courier New"/>
              </a:rPr>
              <a:t>l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6540" y="6476945"/>
            <a:ext cx="49263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450" b="1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2450" b="1" spc="-1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0627A"/>
                </a:solidFill>
                <a:latin typeface="Courier New"/>
                <a:cs typeface="Courier New"/>
              </a:rPr>
              <a:t>delete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450" b="1" spc="10" dirty="0">
                <a:latin typeface="Courier New"/>
                <a:cs typeface="Courier New"/>
              </a:rPr>
              <a:t>Integer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96144" y="6476945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id)</a:t>
            </a:r>
            <a:r>
              <a:rPr sz="2450" b="1" spc="-7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0537" y="6853897"/>
            <a:ext cx="102050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latin typeface="Courier New"/>
                <a:cs typeface="Courier New"/>
              </a:rPr>
              <a:t>Student</a:t>
            </a:r>
            <a:r>
              <a:rPr sz="2450" b="1" spc="35" dirty="0">
                <a:latin typeface="Courier New"/>
                <a:cs typeface="Courier New"/>
              </a:rPr>
              <a:t> </a:t>
            </a:r>
            <a:r>
              <a:rPr sz="2450" b="1" spc="5" dirty="0">
                <a:latin typeface="Courier New"/>
                <a:cs typeface="Courier New"/>
              </a:rPr>
              <a:t>theStudent</a:t>
            </a:r>
            <a:r>
              <a:rPr sz="2450" b="1" spc="45" dirty="0"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450" b="1" spc="4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.find(</a:t>
            </a:r>
            <a:r>
              <a:rPr sz="2450" b="1" spc="10" dirty="0">
                <a:latin typeface="Courier New"/>
                <a:cs typeface="Courier New"/>
              </a:rPr>
              <a:t>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450" b="1" spc="10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28223" y="6853897"/>
            <a:ext cx="779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id);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1112" y="7230848"/>
            <a:ext cx="7566025" cy="14916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31595">
              <a:lnSpc>
                <a:spcPct val="100000"/>
              </a:lnSpc>
              <a:spcBef>
                <a:spcPts val="120"/>
              </a:spcBef>
            </a:pPr>
            <a:r>
              <a:rPr sz="2450" b="1" spc="10" dirty="0">
                <a:solidFill>
                  <a:srgbClr val="872094"/>
                </a:solidFill>
                <a:latin typeface="Courier New"/>
                <a:cs typeface="Courier New"/>
              </a:rPr>
              <a:t>entityManager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.remove(</a:t>
            </a:r>
            <a:r>
              <a:rPr sz="2450" b="1" spc="10" dirty="0">
                <a:latin typeface="Courier New"/>
                <a:cs typeface="Courier New"/>
              </a:rPr>
              <a:t>theStudent</a:t>
            </a: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450">
              <a:latin typeface="Courier New"/>
              <a:cs typeface="Courier New"/>
            </a:endParaRPr>
          </a:p>
          <a:p>
            <a:pPr marL="577850">
              <a:lnSpc>
                <a:spcPct val="100000"/>
              </a:lnSpc>
              <a:spcBef>
                <a:spcPts val="30"/>
              </a:spcBef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50" b="1" spc="10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14423" y="3866175"/>
            <a:ext cx="10928350" cy="3350260"/>
            <a:chOff x="8114423" y="3866175"/>
            <a:chExt cx="10928350" cy="335026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4423" y="3866175"/>
              <a:ext cx="10927730" cy="33496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3258" y="4749038"/>
              <a:ext cx="10090006" cy="156997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2086617" y="4892208"/>
            <a:ext cx="5513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@Transactional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since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044315" y="5394811"/>
            <a:ext cx="55981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delete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44207" y="1290882"/>
            <a:ext cx="19275425" cy="5619115"/>
            <a:chOff x="344207" y="1290882"/>
            <a:chExt cx="19275425" cy="561911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80889" y="1385120"/>
              <a:ext cx="3991606" cy="12535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34297" y="1290882"/>
              <a:ext cx="4284791" cy="16304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4207" y="6708738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5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2793" y="6507697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91586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80" dirty="0">
                <a:latin typeface="Cambria"/>
                <a:cs typeface="Cambria"/>
              </a:rPr>
              <a:t>Step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80" dirty="0">
                <a:latin typeface="Cambria"/>
                <a:cs typeface="Cambria"/>
              </a:rPr>
              <a:t>3: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45" dirty="0">
                <a:latin typeface="Cambria"/>
                <a:cs typeface="Cambria"/>
              </a:rPr>
              <a:t>Update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70" dirty="0">
                <a:latin typeface="Cambria"/>
                <a:cs typeface="Cambria"/>
              </a:rPr>
              <a:t>main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75" dirty="0">
                <a:latin typeface="Cambria"/>
                <a:cs typeface="Cambria"/>
              </a:rPr>
              <a:t>app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95628" y="1781977"/>
            <a:ext cx="13617575" cy="5227955"/>
            <a:chOff x="795628" y="1781977"/>
            <a:chExt cx="13617575" cy="5227955"/>
          </a:xfrm>
        </p:grpSpPr>
        <p:sp>
          <p:nvSpPr>
            <p:cNvPr id="4" name="object 4"/>
            <p:cNvSpPr/>
            <p:nvPr/>
          </p:nvSpPr>
          <p:spPr>
            <a:xfrm>
              <a:off x="973633" y="1897156"/>
              <a:ext cx="13261340" cy="4766945"/>
            </a:xfrm>
            <a:custGeom>
              <a:avLst/>
              <a:gdLst/>
              <a:ahLst/>
              <a:cxnLst/>
              <a:rect l="l" t="t" r="r" b="b"/>
              <a:pathLst>
                <a:path w="13261340" h="4766945">
                  <a:moveTo>
                    <a:pt x="13260957" y="0"/>
                  </a:moveTo>
                  <a:lnTo>
                    <a:pt x="0" y="0"/>
                  </a:lnTo>
                  <a:lnTo>
                    <a:pt x="0" y="4766870"/>
                  </a:lnTo>
                  <a:lnTo>
                    <a:pt x="13260957" y="4766870"/>
                  </a:lnTo>
                  <a:lnTo>
                    <a:pt x="132609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628" y="1781977"/>
              <a:ext cx="13616967" cy="52275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30302" y="1944497"/>
            <a:ext cx="6007735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9E880C"/>
                </a:solidFill>
                <a:latin typeface="Courier New"/>
                <a:cs typeface="Courier New"/>
              </a:rPr>
              <a:t>@SpringBootApplication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r>
              <a:rPr sz="2300" b="1" spc="-3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class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CruddemoApplication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7256" y="3368537"/>
            <a:ext cx="1081405" cy="7334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spc="5" dirty="0">
                <a:solidFill>
                  <a:srgbClr val="9E880C"/>
                </a:solidFill>
                <a:latin typeface="Courier New"/>
                <a:cs typeface="Courier New"/>
              </a:rPr>
              <a:t>@Bean </a:t>
            </a:r>
            <a:r>
              <a:rPr sz="2300" b="1" spc="-1370" dirty="0">
                <a:solidFill>
                  <a:srgbClr val="9E880C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public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8808" y="3724547"/>
            <a:ext cx="105822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CommandLineRunner</a:t>
            </a:r>
            <a:r>
              <a:rPr sz="2300" b="1" spc="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commandLineRunner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latin typeface="Courier New"/>
                <a:cs typeface="Courier New"/>
              </a:rPr>
              <a:t>StudentDAO</a:t>
            </a:r>
            <a:r>
              <a:rPr sz="2300" b="1" spc="5" dirty="0"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2300" b="1" spc="1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7256" y="4080557"/>
            <a:ext cx="5354320" cy="1801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return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runner</a:t>
            </a:r>
            <a:r>
              <a:rPr sz="2300" b="1" spc="-25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-&gt;</a:t>
            </a:r>
            <a:r>
              <a:rPr sz="230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766445">
              <a:lnSpc>
                <a:spcPct val="100000"/>
              </a:lnSpc>
            </a:pP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deleteStudent(</a:t>
            </a:r>
            <a:r>
              <a:rPr sz="2300" b="1" dirty="0">
                <a:solidFill>
                  <a:srgbClr val="851F91"/>
                </a:solidFill>
                <a:latin typeface="Courier New"/>
                <a:cs typeface="Courier New"/>
              </a:rPr>
              <a:t>studentDAO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7256" y="6216618"/>
            <a:ext cx="2019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067498" y="623855"/>
            <a:ext cx="4284980" cy="1630680"/>
            <a:chOff x="15067498" y="623855"/>
            <a:chExt cx="4284980" cy="16306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4091" y="718093"/>
              <a:ext cx="3991606" cy="12535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7498" y="623855"/>
              <a:ext cx="4284791" cy="163048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96667" y="4835454"/>
            <a:ext cx="18063210" cy="4360545"/>
            <a:chOff x="896667" y="4835454"/>
            <a:chExt cx="18063210" cy="4360545"/>
          </a:xfrm>
        </p:grpSpPr>
        <p:sp>
          <p:nvSpPr>
            <p:cNvPr id="15" name="object 15"/>
            <p:cNvSpPr/>
            <p:nvPr/>
          </p:nvSpPr>
          <p:spPr>
            <a:xfrm>
              <a:off x="949054" y="5036495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638586" y="0"/>
                  </a:lnTo>
                  <a:lnTo>
                    <a:pt x="690941" y="0"/>
                  </a:lnTo>
                </a:path>
              </a:pathLst>
            </a:custGeom>
            <a:ln w="104708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7637" y="4835454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89" h="402589">
                  <a:moveTo>
                    <a:pt x="0" y="0"/>
                  </a:moveTo>
                  <a:lnTo>
                    <a:pt x="0" y="402081"/>
                  </a:lnTo>
                  <a:lnTo>
                    <a:pt x="402081" y="20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45681" y="5863549"/>
              <a:ext cx="10735945" cy="2987040"/>
            </a:xfrm>
            <a:custGeom>
              <a:avLst/>
              <a:gdLst/>
              <a:ahLst/>
              <a:cxnLst/>
              <a:rect l="l" t="t" r="r" b="b"/>
              <a:pathLst>
                <a:path w="10735944" h="2987040">
                  <a:moveTo>
                    <a:pt x="10735694" y="0"/>
                  </a:moveTo>
                  <a:lnTo>
                    <a:pt x="0" y="0"/>
                  </a:lnTo>
                  <a:lnTo>
                    <a:pt x="0" y="2986820"/>
                  </a:lnTo>
                  <a:lnTo>
                    <a:pt x="10735694" y="2986820"/>
                  </a:lnTo>
                  <a:lnTo>
                    <a:pt x="10735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7676" y="5748369"/>
              <a:ext cx="11091704" cy="3447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787959" y="5910899"/>
            <a:ext cx="23133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studentDAO)</a:t>
            </a:r>
            <a:r>
              <a:rPr sz="2300" b="1" spc="-8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2351" y="5910899"/>
            <a:ext cx="6535420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private</a:t>
            </a:r>
            <a:r>
              <a:rPr sz="2300" b="1" spc="-1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void</a:t>
            </a:r>
            <a:r>
              <a:rPr sz="2300" b="1" spc="-5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0627A"/>
                </a:solidFill>
                <a:latin typeface="Courier New"/>
                <a:cs typeface="Courier New"/>
              </a:rPr>
              <a:t>deleteStudent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(</a:t>
            </a:r>
            <a:r>
              <a:rPr sz="2300" b="1" dirty="0">
                <a:latin typeface="Courier New"/>
                <a:cs typeface="Courier New"/>
              </a:rPr>
              <a:t>StudentDAO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i="1" dirty="0">
                <a:solidFill>
                  <a:srgbClr val="8C8C8C"/>
                </a:solidFill>
                <a:latin typeface="Courier New"/>
                <a:cs typeface="Courier New"/>
              </a:rPr>
              <a:t>//</a:t>
            </a:r>
            <a:r>
              <a:rPr sz="2300" b="1" i="1" spc="-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b="1" i="1" dirty="0">
                <a:solidFill>
                  <a:srgbClr val="8C8C8C"/>
                </a:solidFill>
                <a:latin typeface="Courier New"/>
                <a:cs typeface="Courier New"/>
              </a:rPr>
              <a:t>delete</a:t>
            </a:r>
            <a:r>
              <a:rPr sz="2300" b="1" i="1" spc="-25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b="1" i="1" dirty="0">
                <a:solidFill>
                  <a:srgbClr val="8C8C8C"/>
                </a:solidFill>
                <a:latin typeface="Courier New"/>
                <a:cs typeface="Courier New"/>
              </a:rPr>
              <a:t>the</a:t>
            </a:r>
            <a:r>
              <a:rPr sz="2300" b="1" i="1" spc="-20" dirty="0">
                <a:solidFill>
                  <a:srgbClr val="8C8C8C"/>
                </a:solidFill>
                <a:latin typeface="Courier New"/>
                <a:cs typeface="Courier New"/>
              </a:rPr>
              <a:t> </a:t>
            </a:r>
            <a:r>
              <a:rPr sz="2300" b="1" i="1" spc="5" dirty="0">
                <a:solidFill>
                  <a:srgbClr val="8C8C8C"/>
                </a:solidFill>
                <a:latin typeface="Courier New"/>
                <a:cs typeface="Courier New"/>
              </a:rPr>
              <a:t>student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solidFill>
                  <a:srgbClr val="0033B3"/>
                </a:solidFill>
                <a:latin typeface="Courier New"/>
                <a:cs typeface="Courier New"/>
              </a:rPr>
              <a:t>int</a:t>
            </a:r>
            <a:r>
              <a:rPr sz="2300" b="1" spc="-20" dirty="0">
                <a:solidFill>
                  <a:srgbClr val="0033B3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studentId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=</a:t>
            </a:r>
            <a:r>
              <a:rPr sz="2300" b="1" spc="-20" dirty="0">
                <a:solidFill>
                  <a:srgbClr val="08080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1750EB"/>
                </a:solidFill>
                <a:latin typeface="Courier New"/>
                <a:cs typeface="Courier New"/>
              </a:rPr>
              <a:t>3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02351" y="7334940"/>
            <a:ext cx="10255250" cy="144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Courier New"/>
                <a:cs typeface="Courier New"/>
              </a:rPr>
              <a:t>System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</a:t>
            </a:r>
            <a:r>
              <a:rPr sz="2300" b="1" i="1" dirty="0">
                <a:solidFill>
                  <a:srgbClr val="872094"/>
                </a:solidFill>
                <a:latin typeface="Courier New"/>
                <a:cs typeface="Courier New"/>
              </a:rPr>
              <a:t>out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.println(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"Deleting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student</a:t>
            </a:r>
            <a:r>
              <a:rPr sz="230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solidFill>
                  <a:srgbClr val="077D16"/>
                </a:solidFill>
                <a:latin typeface="Courier New"/>
                <a:cs typeface="Courier New"/>
              </a:rPr>
              <a:t>id:</a:t>
            </a:r>
            <a:r>
              <a:rPr sz="2300" b="1" spc="10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77D16"/>
                </a:solidFill>
                <a:latin typeface="Courier New"/>
                <a:cs typeface="Courier New"/>
              </a:rPr>
              <a:t>"</a:t>
            </a:r>
            <a:r>
              <a:rPr sz="2300" b="1" spc="15" dirty="0">
                <a:solidFill>
                  <a:srgbClr val="077D16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+ </a:t>
            </a:r>
            <a:r>
              <a:rPr sz="2300" b="1" dirty="0">
                <a:latin typeface="Courier New"/>
                <a:cs typeface="Courier New"/>
              </a:rPr>
              <a:t>studentId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studentDAO.delete(</a:t>
            </a:r>
            <a:r>
              <a:rPr sz="2300" b="1" dirty="0">
                <a:latin typeface="Courier New"/>
                <a:cs typeface="Courier New"/>
              </a:rPr>
              <a:t>studentId</a:t>
            </a:r>
            <a:r>
              <a:rPr sz="2300" b="1" dirty="0">
                <a:solidFill>
                  <a:srgbClr val="080808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solidFill>
                  <a:srgbClr val="080808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15509" y="5517978"/>
            <a:ext cx="11796395" cy="3756025"/>
          </a:xfrm>
          <a:custGeom>
            <a:avLst/>
            <a:gdLst/>
            <a:ahLst/>
            <a:cxnLst/>
            <a:rect l="l" t="t" r="r" b="b"/>
            <a:pathLst>
              <a:path w="11796394" h="3756025">
                <a:moveTo>
                  <a:pt x="355627" y="0"/>
                </a:moveTo>
                <a:lnTo>
                  <a:pt x="11440384" y="0"/>
                </a:lnTo>
                <a:lnTo>
                  <a:pt x="11488648" y="3246"/>
                </a:lnTo>
                <a:lnTo>
                  <a:pt x="11534938" y="12703"/>
                </a:lnTo>
                <a:lnTo>
                  <a:pt x="11578832" y="27947"/>
                </a:lnTo>
                <a:lnTo>
                  <a:pt x="11619906" y="48553"/>
                </a:lnTo>
                <a:lnTo>
                  <a:pt x="11657734" y="74099"/>
                </a:lnTo>
                <a:lnTo>
                  <a:pt x="11691895" y="104161"/>
                </a:lnTo>
                <a:lnTo>
                  <a:pt x="11721963" y="138314"/>
                </a:lnTo>
                <a:lnTo>
                  <a:pt x="11747515" y="176135"/>
                </a:lnTo>
                <a:lnTo>
                  <a:pt x="11768126" y="217201"/>
                </a:lnTo>
                <a:lnTo>
                  <a:pt x="11783374" y="261088"/>
                </a:lnTo>
                <a:lnTo>
                  <a:pt x="11792833" y="307371"/>
                </a:lnTo>
                <a:lnTo>
                  <a:pt x="11796080" y="355627"/>
                </a:lnTo>
                <a:lnTo>
                  <a:pt x="11796080" y="3399886"/>
                </a:lnTo>
                <a:lnTo>
                  <a:pt x="11792833" y="3448143"/>
                </a:lnTo>
                <a:lnTo>
                  <a:pt x="11783374" y="3494428"/>
                </a:lnTo>
                <a:lnTo>
                  <a:pt x="11768126" y="3538315"/>
                </a:lnTo>
                <a:lnTo>
                  <a:pt x="11747515" y="3579381"/>
                </a:lnTo>
                <a:lnTo>
                  <a:pt x="11721963" y="3617203"/>
                </a:lnTo>
                <a:lnTo>
                  <a:pt x="11691895" y="3651357"/>
                </a:lnTo>
                <a:lnTo>
                  <a:pt x="11657734" y="3681419"/>
                </a:lnTo>
                <a:lnTo>
                  <a:pt x="11619906" y="3706965"/>
                </a:lnTo>
                <a:lnTo>
                  <a:pt x="11578832" y="3727572"/>
                </a:lnTo>
                <a:lnTo>
                  <a:pt x="11534938" y="3742815"/>
                </a:lnTo>
                <a:lnTo>
                  <a:pt x="11488648" y="3752272"/>
                </a:lnTo>
                <a:lnTo>
                  <a:pt x="11440384" y="3755519"/>
                </a:lnTo>
                <a:lnTo>
                  <a:pt x="355627" y="3755519"/>
                </a:lnTo>
                <a:lnTo>
                  <a:pt x="307371" y="3752272"/>
                </a:lnTo>
                <a:lnTo>
                  <a:pt x="261088" y="3742815"/>
                </a:lnTo>
                <a:lnTo>
                  <a:pt x="217201" y="3727572"/>
                </a:lnTo>
                <a:lnTo>
                  <a:pt x="176135" y="3706965"/>
                </a:lnTo>
                <a:lnTo>
                  <a:pt x="138314" y="3681419"/>
                </a:lnTo>
                <a:lnTo>
                  <a:pt x="104161" y="3651357"/>
                </a:lnTo>
                <a:lnTo>
                  <a:pt x="74099" y="3617203"/>
                </a:lnTo>
                <a:lnTo>
                  <a:pt x="48553" y="3579381"/>
                </a:lnTo>
                <a:lnTo>
                  <a:pt x="27947" y="3538315"/>
                </a:lnTo>
                <a:lnTo>
                  <a:pt x="12703" y="3494428"/>
                </a:lnTo>
                <a:lnTo>
                  <a:pt x="3246" y="3448143"/>
                </a:lnTo>
                <a:lnTo>
                  <a:pt x="0" y="3399886"/>
                </a:lnTo>
                <a:lnTo>
                  <a:pt x="0" y="355627"/>
                </a:lnTo>
                <a:lnTo>
                  <a:pt x="3246" y="307371"/>
                </a:lnTo>
                <a:lnTo>
                  <a:pt x="12703" y="261088"/>
                </a:lnTo>
                <a:lnTo>
                  <a:pt x="27947" y="217201"/>
                </a:lnTo>
                <a:lnTo>
                  <a:pt x="48553" y="176135"/>
                </a:lnTo>
                <a:lnTo>
                  <a:pt x="74099" y="138314"/>
                </a:lnTo>
                <a:lnTo>
                  <a:pt x="104161" y="104161"/>
                </a:lnTo>
                <a:lnTo>
                  <a:pt x="138314" y="74099"/>
                </a:lnTo>
                <a:lnTo>
                  <a:pt x="176135" y="48553"/>
                </a:lnTo>
                <a:lnTo>
                  <a:pt x="217201" y="27947"/>
                </a:lnTo>
                <a:lnTo>
                  <a:pt x="261088" y="12703"/>
                </a:lnTo>
                <a:lnTo>
                  <a:pt x="307371" y="3246"/>
                </a:lnTo>
                <a:lnTo>
                  <a:pt x="355627" y="0"/>
                </a:lnTo>
                <a:close/>
              </a:path>
            </a:pathLst>
          </a:custGeom>
          <a:ln w="52354">
            <a:solidFill>
              <a:srgbClr val="FF26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385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Cambria"/>
                <a:cs typeface="Cambria"/>
              </a:rPr>
              <a:t>Create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95" dirty="0">
                <a:latin typeface="Cambria"/>
                <a:cs typeface="Cambria"/>
              </a:rPr>
              <a:t>database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70" dirty="0">
                <a:latin typeface="Cambria"/>
                <a:cs typeface="Cambria"/>
              </a:rPr>
              <a:t>tables: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5200" spc="-95" dirty="0">
                <a:latin typeface="Courier New"/>
                <a:cs typeface="Courier New"/>
              </a:rPr>
              <a:t>student</a:t>
            </a:r>
            <a:endParaRPr sz="5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566989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-40" dirty="0">
                <a:latin typeface="Palatino Linotype"/>
                <a:cs typeface="Palatino Linotype"/>
              </a:rPr>
              <a:t>Previously,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created </a:t>
            </a: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10" dirty="0">
                <a:latin typeface="Palatino Linotype"/>
                <a:cs typeface="Palatino Linotype"/>
              </a:rPr>
              <a:t> tables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10" dirty="0">
                <a:latin typeface="Palatino Linotype"/>
                <a:cs typeface="Palatino Linotype"/>
              </a:rPr>
              <a:t> running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SQL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script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0538" y="4569955"/>
            <a:ext cx="2279585" cy="303628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13855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Cambria"/>
                <a:cs typeface="Cambria"/>
              </a:rPr>
              <a:t>Create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95" dirty="0">
                <a:latin typeface="Cambria"/>
                <a:cs typeface="Cambria"/>
              </a:rPr>
              <a:t>database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6500" spc="-170" dirty="0">
                <a:latin typeface="Cambria"/>
                <a:cs typeface="Cambria"/>
              </a:rPr>
              <a:t>tables:</a:t>
            </a:r>
            <a:r>
              <a:rPr sz="6500" spc="114" dirty="0">
                <a:latin typeface="Cambria"/>
                <a:cs typeface="Cambria"/>
              </a:rPr>
              <a:t> </a:t>
            </a:r>
            <a:r>
              <a:rPr sz="5200" spc="-95" dirty="0">
                <a:latin typeface="Courier New"/>
                <a:cs typeface="Courier New"/>
              </a:rPr>
              <a:t>student</a:t>
            </a:r>
            <a:endParaRPr sz="52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0314" y="1784405"/>
            <a:ext cx="16927830" cy="3753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98170" marR="17780" indent="-573405">
              <a:lnSpc>
                <a:spcPct val="109900"/>
              </a:lnSpc>
              <a:spcBef>
                <a:spcPts val="9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80" dirty="0">
                <a:latin typeface="Palatino Linotype"/>
                <a:cs typeface="Palatino Linotype"/>
              </a:rPr>
              <a:t>JPA/Hibernate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 </a:t>
            </a:r>
            <a:r>
              <a:rPr sz="4250" spc="20" dirty="0">
                <a:latin typeface="Palatino Linotype"/>
                <a:cs typeface="Palatino Linotype"/>
              </a:rPr>
              <a:t>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option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automagically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 </a:t>
            </a:r>
            <a:r>
              <a:rPr sz="4250" spc="-104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tables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5" dirty="0">
                <a:latin typeface="Palatino Linotype"/>
                <a:cs typeface="Palatino Linotype"/>
              </a:rPr>
              <a:t>Creates </a:t>
            </a:r>
            <a:r>
              <a:rPr sz="4250" spc="10" dirty="0">
                <a:latin typeface="Palatino Linotype"/>
                <a:cs typeface="Palatino Linotype"/>
              </a:rPr>
              <a:t>tables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based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80" dirty="0">
                <a:latin typeface="Palatino Linotype"/>
                <a:cs typeface="Palatino Linotype"/>
              </a:rPr>
              <a:t>JPA/Hibernate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endParaRPr sz="4250">
              <a:latin typeface="Palatino Linotype"/>
              <a:cs typeface="Palatino Linotype"/>
            </a:endParaRPr>
          </a:p>
          <a:p>
            <a:pPr marL="598170" indent="-57340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98170" algn="l"/>
                <a:tab pos="5988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Useful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development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testing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5003" y="6776327"/>
            <a:ext cx="3141265" cy="13664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95465" y="6894335"/>
            <a:ext cx="107696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62865">
              <a:lnSpc>
                <a:spcPts val="3960"/>
              </a:lnSpc>
              <a:spcBef>
                <a:spcPts val="390"/>
              </a:spcBef>
            </a:pP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Java </a:t>
            </a:r>
            <a:r>
              <a:rPr sz="3450" spc="-94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4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1481" y="6877790"/>
            <a:ext cx="797870" cy="7980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5939" y="7244522"/>
            <a:ext cx="797870" cy="7980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28869" y="7314137"/>
            <a:ext cx="1169702" cy="2921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84220" y="8443670"/>
            <a:ext cx="2007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" dirty="0">
                <a:latin typeface="Arial"/>
                <a:cs typeface="Arial"/>
              </a:rPr>
              <a:t>JPA/Hibernate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33169" y="6655640"/>
            <a:ext cx="1207188" cy="16078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01125" y="7314189"/>
            <a:ext cx="1387264" cy="292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434281" y="8443670"/>
            <a:ext cx="6286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latin typeface="Arial"/>
                <a:cs typeface="Arial"/>
              </a:rPr>
              <a:t>S</a:t>
            </a:r>
            <a:r>
              <a:rPr sz="2300" b="1" dirty="0">
                <a:latin typeface="Arial"/>
                <a:cs typeface="Arial"/>
              </a:rPr>
              <a:t>Q</a:t>
            </a:r>
            <a:r>
              <a:rPr sz="2300" b="1" spc="5" dirty="0">
                <a:latin typeface="Arial"/>
                <a:cs typeface="Arial"/>
              </a:rPr>
              <a:t>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383300" y="6753916"/>
            <a:ext cx="1429385" cy="1422400"/>
          </a:xfrm>
          <a:custGeom>
            <a:avLst/>
            <a:gdLst/>
            <a:ahLst/>
            <a:cxnLst/>
            <a:rect l="l" t="t" r="r" b="b"/>
            <a:pathLst>
              <a:path w="1429384" h="1422400">
                <a:moveTo>
                  <a:pt x="0" y="1104900"/>
                </a:moveTo>
                <a:lnTo>
                  <a:pt x="0" y="1168400"/>
                </a:lnTo>
                <a:lnTo>
                  <a:pt x="3271" y="1193800"/>
                </a:lnTo>
                <a:lnTo>
                  <a:pt x="12886" y="1219200"/>
                </a:lnTo>
                <a:lnTo>
                  <a:pt x="28544" y="1244600"/>
                </a:lnTo>
                <a:lnTo>
                  <a:pt x="49947" y="1270000"/>
                </a:lnTo>
                <a:lnTo>
                  <a:pt x="76795" y="1282700"/>
                </a:lnTo>
                <a:lnTo>
                  <a:pt x="108788" y="1308100"/>
                </a:lnTo>
                <a:lnTo>
                  <a:pt x="145628" y="1333500"/>
                </a:lnTo>
                <a:lnTo>
                  <a:pt x="187013" y="1346200"/>
                </a:lnTo>
                <a:lnTo>
                  <a:pt x="232646" y="1358900"/>
                </a:lnTo>
                <a:lnTo>
                  <a:pt x="282227" y="1371600"/>
                </a:lnTo>
                <a:lnTo>
                  <a:pt x="335455" y="1384300"/>
                </a:lnTo>
                <a:lnTo>
                  <a:pt x="392033" y="1397000"/>
                </a:lnTo>
                <a:lnTo>
                  <a:pt x="514036" y="1422400"/>
                </a:lnTo>
                <a:lnTo>
                  <a:pt x="915288" y="1422400"/>
                </a:lnTo>
                <a:lnTo>
                  <a:pt x="1037274" y="1397000"/>
                </a:lnTo>
                <a:lnTo>
                  <a:pt x="1093842" y="1384300"/>
                </a:lnTo>
                <a:lnTo>
                  <a:pt x="1147060" y="1371600"/>
                </a:lnTo>
                <a:lnTo>
                  <a:pt x="1196630" y="1358900"/>
                </a:lnTo>
                <a:lnTo>
                  <a:pt x="1242252" y="1346200"/>
                </a:lnTo>
                <a:lnTo>
                  <a:pt x="1283628" y="1333500"/>
                </a:lnTo>
                <a:lnTo>
                  <a:pt x="1320457" y="1308100"/>
                </a:lnTo>
                <a:lnTo>
                  <a:pt x="599375" y="1308100"/>
                </a:lnTo>
                <a:lnTo>
                  <a:pt x="543235" y="1295400"/>
                </a:lnTo>
                <a:lnTo>
                  <a:pt x="488372" y="1295400"/>
                </a:lnTo>
                <a:lnTo>
                  <a:pt x="434986" y="1282700"/>
                </a:lnTo>
                <a:lnTo>
                  <a:pt x="383282" y="1282700"/>
                </a:lnTo>
                <a:lnTo>
                  <a:pt x="333462" y="1270000"/>
                </a:lnTo>
                <a:lnTo>
                  <a:pt x="285729" y="1257300"/>
                </a:lnTo>
                <a:lnTo>
                  <a:pt x="240285" y="1244600"/>
                </a:lnTo>
                <a:lnTo>
                  <a:pt x="197334" y="1231900"/>
                </a:lnTo>
                <a:lnTo>
                  <a:pt x="147814" y="1206500"/>
                </a:lnTo>
                <a:lnTo>
                  <a:pt x="103939" y="1193800"/>
                </a:lnTo>
                <a:lnTo>
                  <a:pt x="65757" y="1168400"/>
                </a:lnTo>
                <a:lnTo>
                  <a:pt x="33318" y="1143000"/>
                </a:lnTo>
                <a:lnTo>
                  <a:pt x="23942" y="1130300"/>
                </a:lnTo>
                <a:lnTo>
                  <a:pt x="15300" y="1130300"/>
                </a:lnTo>
                <a:lnTo>
                  <a:pt x="7338" y="1117600"/>
                </a:lnTo>
                <a:lnTo>
                  <a:pt x="0" y="1104900"/>
                </a:lnTo>
                <a:close/>
              </a:path>
              <a:path w="1429384" h="1422400">
                <a:moveTo>
                  <a:pt x="1429213" y="1104900"/>
                </a:moveTo>
                <a:lnTo>
                  <a:pt x="1421892" y="1117600"/>
                </a:lnTo>
                <a:lnTo>
                  <a:pt x="1413970" y="1130300"/>
                </a:lnTo>
                <a:lnTo>
                  <a:pt x="1405367" y="1130300"/>
                </a:lnTo>
                <a:lnTo>
                  <a:pt x="1396009" y="1143000"/>
                </a:lnTo>
                <a:lnTo>
                  <a:pt x="1363707" y="1168400"/>
                </a:lnTo>
                <a:lnTo>
                  <a:pt x="1325470" y="1193800"/>
                </a:lnTo>
                <a:lnTo>
                  <a:pt x="1281472" y="1206500"/>
                </a:lnTo>
                <a:lnTo>
                  <a:pt x="1231889" y="1231900"/>
                </a:lnTo>
                <a:lnTo>
                  <a:pt x="1188938" y="1244600"/>
                </a:lnTo>
                <a:lnTo>
                  <a:pt x="1143501" y="1257300"/>
                </a:lnTo>
                <a:lnTo>
                  <a:pt x="1095779" y="1270000"/>
                </a:lnTo>
                <a:lnTo>
                  <a:pt x="1045973" y="1282700"/>
                </a:lnTo>
                <a:lnTo>
                  <a:pt x="994286" y="1282700"/>
                </a:lnTo>
                <a:lnTo>
                  <a:pt x="940918" y="1295400"/>
                </a:lnTo>
                <a:lnTo>
                  <a:pt x="886071" y="1295400"/>
                </a:lnTo>
                <a:lnTo>
                  <a:pt x="829946" y="1308100"/>
                </a:lnTo>
                <a:lnTo>
                  <a:pt x="1320457" y="1308100"/>
                </a:lnTo>
                <a:lnTo>
                  <a:pt x="1352441" y="1282700"/>
                </a:lnTo>
                <a:lnTo>
                  <a:pt x="1379281" y="1270000"/>
                </a:lnTo>
                <a:lnTo>
                  <a:pt x="1400677" y="1244600"/>
                </a:lnTo>
                <a:lnTo>
                  <a:pt x="1416331" y="1219200"/>
                </a:lnTo>
                <a:lnTo>
                  <a:pt x="1425942" y="1193800"/>
                </a:lnTo>
                <a:lnTo>
                  <a:pt x="1429213" y="1168400"/>
                </a:lnTo>
                <a:lnTo>
                  <a:pt x="1429213" y="1104900"/>
                </a:lnTo>
                <a:close/>
              </a:path>
              <a:path w="1429384" h="1422400">
                <a:moveTo>
                  <a:pt x="915288" y="1257300"/>
                </a:moveTo>
                <a:lnTo>
                  <a:pt x="514036" y="1257300"/>
                </a:lnTo>
                <a:lnTo>
                  <a:pt x="578862" y="1270000"/>
                </a:lnTo>
                <a:lnTo>
                  <a:pt x="850468" y="1270000"/>
                </a:lnTo>
                <a:lnTo>
                  <a:pt x="915288" y="1257300"/>
                </a:lnTo>
                <a:close/>
              </a:path>
              <a:path w="1429384" h="1422400">
                <a:moveTo>
                  <a:pt x="0" y="952500"/>
                </a:moveTo>
                <a:lnTo>
                  <a:pt x="0" y="1016000"/>
                </a:lnTo>
                <a:lnTo>
                  <a:pt x="3271" y="1041400"/>
                </a:lnTo>
                <a:lnTo>
                  <a:pt x="12886" y="1066800"/>
                </a:lnTo>
                <a:lnTo>
                  <a:pt x="28544" y="1092200"/>
                </a:lnTo>
                <a:lnTo>
                  <a:pt x="49947" y="1104900"/>
                </a:lnTo>
                <a:lnTo>
                  <a:pt x="76795" y="1130300"/>
                </a:lnTo>
                <a:lnTo>
                  <a:pt x="108788" y="1155700"/>
                </a:lnTo>
                <a:lnTo>
                  <a:pt x="145628" y="1168400"/>
                </a:lnTo>
                <a:lnTo>
                  <a:pt x="187013" y="1193800"/>
                </a:lnTo>
                <a:lnTo>
                  <a:pt x="232646" y="1206500"/>
                </a:lnTo>
                <a:lnTo>
                  <a:pt x="282227" y="1219200"/>
                </a:lnTo>
                <a:lnTo>
                  <a:pt x="335455" y="1231900"/>
                </a:lnTo>
                <a:lnTo>
                  <a:pt x="392033" y="1244600"/>
                </a:lnTo>
                <a:lnTo>
                  <a:pt x="451659" y="1257300"/>
                </a:lnTo>
                <a:lnTo>
                  <a:pt x="977656" y="1257300"/>
                </a:lnTo>
                <a:lnTo>
                  <a:pt x="1037274" y="1244600"/>
                </a:lnTo>
                <a:lnTo>
                  <a:pt x="1093842" y="1231900"/>
                </a:lnTo>
                <a:lnTo>
                  <a:pt x="1147060" y="1219200"/>
                </a:lnTo>
                <a:lnTo>
                  <a:pt x="1196630" y="1206500"/>
                </a:lnTo>
                <a:lnTo>
                  <a:pt x="1242252" y="1193800"/>
                </a:lnTo>
                <a:lnTo>
                  <a:pt x="1283628" y="1168400"/>
                </a:lnTo>
                <a:lnTo>
                  <a:pt x="1320457" y="1155700"/>
                </a:lnTo>
                <a:lnTo>
                  <a:pt x="656587" y="1155700"/>
                </a:lnTo>
                <a:lnTo>
                  <a:pt x="599375" y="1143000"/>
                </a:lnTo>
                <a:lnTo>
                  <a:pt x="488372" y="1143000"/>
                </a:lnTo>
                <a:lnTo>
                  <a:pt x="383282" y="1117600"/>
                </a:lnTo>
                <a:lnTo>
                  <a:pt x="333462" y="1117600"/>
                </a:lnTo>
                <a:lnTo>
                  <a:pt x="285729" y="1104900"/>
                </a:lnTo>
                <a:lnTo>
                  <a:pt x="240285" y="1092200"/>
                </a:lnTo>
                <a:lnTo>
                  <a:pt x="197334" y="1079500"/>
                </a:lnTo>
                <a:lnTo>
                  <a:pt x="147814" y="1054100"/>
                </a:lnTo>
                <a:lnTo>
                  <a:pt x="103939" y="1028700"/>
                </a:lnTo>
                <a:lnTo>
                  <a:pt x="65757" y="1016000"/>
                </a:lnTo>
                <a:lnTo>
                  <a:pt x="33318" y="990600"/>
                </a:lnTo>
                <a:lnTo>
                  <a:pt x="23942" y="977900"/>
                </a:lnTo>
                <a:lnTo>
                  <a:pt x="15300" y="965200"/>
                </a:lnTo>
                <a:lnTo>
                  <a:pt x="7338" y="965200"/>
                </a:lnTo>
                <a:lnTo>
                  <a:pt x="0" y="952500"/>
                </a:lnTo>
                <a:close/>
              </a:path>
              <a:path w="1429384" h="1422400">
                <a:moveTo>
                  <a:pt x="1429213" y="952500"/>
                </a:moveTo>
                <a:lnTo>
                  <a:pt x="1421892" y="965200"/>
                </a:lnTo>
                <a:lnTo>
                  <a:pt x="1413970" y="965200"/>
                </a:lnTo>
                <a:lnTo>
                  <a:pt x="1405367" y="977900"/>
                </a:lnTo>
                <a:lnTo>
                  <a:pt x="1396009" y="990600"/>
                </a:lnTo>
                <a:lnTo>
                  <a:pt x="1363707" y="1016000"/>
                </a:lnTo>
                <a:lnTo>
                  <a:pt x="1325470" y="1028700"/>
                </a:lnTo>
                <a:lnTo>
                  <a:pt x="1281472" y="1054100"/>
                </a:lnTo>
                <a:lnTo>
                  <a:pt x="1231889" y="1079500"/>
                </a:lnTo>
                <a:lnTo>
                  <a:pt x="1188938" y="1092200"/>
                </a:lnTo>
                <a:lnTo>
                  <a:pt x="1143501" y="1104900"/>
                </a:lnTo>
                <a:lnTo>
                  <a:pt x="1095779" y="1117600"/>
                </a:lnTo>
                <a:lnTo>
                  <a:pt x="1045973" y="1117600"/>
                </a:lnTo>
                <a:lnTo>
                  <a:pt x="940918" y="1143000"/>
                </a:lnTo>
                <a:lnTo>
                  <a:pt x="829946" y="1143000"/>
                </a:lnTo>
                <a:lnTo>
                  <a:pt x="772745" y="1155700"/>
                </a:lnTo>
                <a:lnTo>
                  <a:pt x="1320457" y="1155700"/>
                </a:lnTo>
                <a:lnTo>
                  <a:pt x="1352441" y="1130300"/>
                </a:lnTo>
                <a:lnTo>
                  <a:pt x="1379281" y="1104900"/>
                </a:lnTo>
                <a:lnTo>
                  <a:pt x="1400677" y="1092200"/>
                </a:lnTo>
                <a:lnTo>
                  <a:pt x="1416331" y="1066800"/>
                </a:lnTo>
                <a:lnTo>
                  <a:pt x="1425942" y="1041400"/>
                </a:lnTo>
                <a:lnTo>
                  <a:pt x="1429213" y="1016000"/>
                </a:lnTo>
                <a:lnTo>
                  <a:pt x="1429213" y="952500"/>
                </a:lnTo>
                <a:close/>
              </a:path>
              <a:path w="1429384" h="1422400">
                <a:moveTo>
                  <a:pt x="850468" y="1104900"/>
                </a:moveTo>
                <a:lnTo>
                  <a:pt x="578862" y="1104900"/>
                </a:lnTo>
                <a:lnTo>
                  <a:pt x="645840" y="1117600"/>
                </a:lnTo>
                <a:lnTo>
                  <a:pt x="783495" y="1117600"/>
                </a:lnTo>
                <a:lnTo>
                  <a:pt x="850468" y="1104900"/>
                </a:lnTo>
                <a:close/>
              </a:path>
              <a:path w="1429384" h="1422400">
                <a:moveTo>
                  <a:pt x="977656" y="1092200"/>
                </a:moveTo>
                <a:lnTo>
                  <a:pt x="451659" y="1092200"/>
                </a:lnTo>
                <a:lnTo>
                  <a:pt x="514036" y="1104900"/>
                </a:lnTo>
                <a:lnTo>
                  <a:pt x="915288" y="1104900"/>
                </a:lnTo>
                <a:lnTo>
                  <a:pt x="977656" y="1092200"/>
                </a:lnTo>
                <a:close/>
              </a:path>
              <a:path w="1429384" h="1422400">
                <a:moveTo>
                  <a:pt x="7338" y="800100"/>
                </a:moveTo>
                <a:lnTo>
                  <a:pt x="0" y="800100"/>
                </a:lnTo>
                <a:lnTo>
                  <a:pt x="0" y="863600"/>
                </a:lnTo>
                <a:lnTo>
                  <a:pt x="3271" y="889000"/>
                </a:lnTo>
                <a:lnTo>
                  <a:pt x="12886" y="901700"/>
                </a:lnTo>
                <a:lnTo>
                  <a:pt x="28544" y="927100"/>
                </a:lnTo>
                <a:lnTo>
                  <a:pt x="49947" y="952500"/>
                </a:lnTo>
                <a:lnTo>
                  <a:pt x="76795" y="977900"/>
                </a:lnTo>
                <a:lnTo>
                  <a:pt x="108788" y="990600"/>
                </a:lnTo>
                <a:lnTo>
                  <a:pt x="145628" y="1016000"/>
                </a:lnTo>
                <a:lnTo>
                  <a:pt x="187013" y="1028700"/>
                </a:lnTo>
                <a:lnTo>
                  <a:pt x="232646" y="1041400"/>
                </a:lnTo>
                <a:lnTo>
                  <a:pt x="282227" y="1066800"/>
                </a:lnTo>
                <a:lnTo>
                  <a:pt x="335455" y="1079500"/>
                </a:lnTo>
                <a:lnTo>
                  <a:pt x="392033" y="1092200"/>
                </a:lnTo>
                <a:lnTo>
                  <a:pt x="1037274" y="1092200"/>
                </a:lnTo>
                <a:lnTo>
                  <a:pt x="1093842" y="1079500"/>
                </a:lnTo>
                <a:lnTo>
                  <a:pt x="1147060" y="1066800"/>
                </a:lnTo>
                <a:lnTo>
                  <a:pt x="1196630" y="1041400"/>
                </a:lnTo>
                <a:lnTo>
                  <a:pt x="1242252" y="1028700"/>
                </a:lnTo>
                <a:lnTo>
                  <a:pt x="1283628" y="1016000"/>
                </a:lnTo>
                <a:lnTo>
                  <a:pt x="1320457" y="990600"/>
                </a:lnTo>
                <a:lnTo>
                  <a:pt x="543235" y="990600"/>
                </a:lnTo>
                <a:lnTo>
                  <a:pt x="488372" y="977900"/>
                </a:lnTo>
                <a:lnTo>
                  <a:pt x="434986" y="977900"/>
                </a:lnTo>
                <a:lnTo>
                  <a:pt x="333462" y="952500"/>
                </a:lnTo>
                <a:lnTo>
                  <a:pt x="285729" y="939800"/>
                </a:lnTo>
                <a:lnTo>
                  <a:pt x="240285" y="927100"/>
                </a:lnTo>
                <a:lnTo>
                  <a:pt x="197334" y="914400"/>
                </a:lnTo>
                <a:lnTo>
                  <a:pt x="147814" y="901700"/>
                </a:lnTo>
                <a:lnTo>
                  <a:pt x="103939" y="876300"/>
                </a:lnTo>
                <a:lnTo>
                  <a:pt x="65757" y="850900"/>
                </a:lnTo>
                <a:lnTo>
                  <a:pt x="33318" y="825500"/>
                </a:lnTo>
                <a:lnTo>
                  <a:pt x="23942" y="825500"/>
                </a:lnTo>
                <a:lnTo>
                  <a:pt x="15300" y="812800"/>
                </a:lnTo>
                <a:lnTo>
                  <a:pt x="7338" y="800100"/>
                </a:lnTo>
                <a:close/>
              </a:path>
              <a:path w="1429384" h="1422400">
                <a:moveTo>
                  <a:pt x="1429213" y="800100"/>
                </a:moveTo>
                <a:lnTo>
                  <a:pt x="1421892" y="800100"/>
                </a:lnTo>
                <a:lnTo>
                  <a:pt x="1413970" y="812800"/>
                </a:lnTo>
                <a:lnTo>
                  <a:pt x="1405367" y="825500"/>
                </a:lnTo>
                <a:lnTo>
                  <a:pt x="1396009" y="825500"/>
                </a:lnTo>
                <a:lnTo>
                  <a:pt x="1363707" y="850900"/>
                </a:lnTo>
                <a:lnTo>
                  <a:pt x="1325470" y="876300"/>
                </a:lnTo>
                <a:lnTo>
                  <a:pt x="1281472" y="901700"/>
                </a:lnTo>
                <a:lnTo>
                  <a:pt x="1231889" y="914400"/>
                </a:lnTo>
                <a:lnTo>
                  <a:pt x="1188938" y="927100"/>
                </a:lnTo>
                <a:lnTo>
                  <a:pt x="1143501" y="939800"/>
                </a:lnTo>
                <a:lnTo>
                  <a:pt x="1095779" y="952500"/>
                </a:lnTo>
                <a:lnTo>
                  <a:pt x="994286" y="977900"/>
                </a:lnTo>
                <a:lnTo>
                  <a:pt x="940918" y="977900"/>
                </a:lnTo>
                <a:lnTo>
                  <a:pt x="886071" y="990600"/>
                </a:lnTo>
                <a:lnTo>
                  <a:pt x="1320457" y="990600"/>
                </a:lnTo>
                <a:lnTo>
                  <a:pt x="1352441" y="977900"/>
                </a:lnTo>
                <a:lnTo>
                  <a:pt x="1379281" y="952500"/>
                </a:lnTo>
                <a:lnTo>
                  <a:pt x="1400677" y="927100"/>
                </a:lnTo>
                <a:lnTo>
                  <a:pt x="1416331" y="901700"/>
                </a:lnTo>
                <a:lnTo>
                  <a:pt x="1425942" y="889000"/>
                </a:lnTo>
                <a:lnTo>
                  <a:pt x="1429213" y="863600"/>
                </a:lnTo>
                <a:lnTo>
                  <a:pt x="1429213" y="800100"/>
                </a:lnTo>
                <a:close/>
              </a:path>
              <a:path w="1429384" h="1422400">
                <a:moveTo>
                  <a:pt x="0" y="635000"/>
                </a:moveTo>
                <a:lnTo>
                  <a:pt x="0" y="698500"/>
                </a:lnTo>
                <a:lnTo>
                  <a:pt x="3271" y="723900"/>
                </a:lnTo>
                <a:lnTo>
                  <a:pt x="12886" y="749300"/>
                </a:lnTo>
                <a:lnTo>
                  <a:pt x="28544" y="774700"/>
                </a:lnTo>
                <a:lnTo>
                  <a:pt x="49947" y="800100"/>
                </a:lnTo>
                <a:lnTo>
                  <a:pt x="76795" y="812800"/>
                </a:lnTo>
                <a:lnTo>
                  <a:pt x="108788" y="838200"/>
                </a:lnTo>
                <a:lnTo>
                  <a:pt x="145628" y="850900"/>
                </a:lnTo>
                <a:lnTo>
                  <a:pt x="187013" y="876300"/>
                </a:lnTo>
                <a:lnTo>
                  <a:pt x="232646" y="889000"/>
                </a:lnTo>
                <a:lnTo>
                  <a:pt x="282227" y="901700"/>
                </a:lnTo>
                <a:lnTo>
                  <a:pt x="335455" y="914400"/>
                </a:lnTo>
                <a:lnTo>
                  <a:pt x="392033" y="927100"/>
                </a:lnTo>
                <a:lnTo>
                  <a:pt x="514036" y="952500"/>
                </a:lnTo>
                <a:lnTo>
                  <a:pt x="915288" y="952500"/>
                </a:lnTo>
                <a:lnTo>
                  <a:pt x="1037274" y="927100"/>
                </a:lnTo>
                <a:lnTo>
                  <a:pt x="1093842" y="914400"/>
                </a:lnTo>
                <a:lnTo>
                  <a:pt x="1147060" y="901700"/>
                </a:lnTo>
                <a:lnTo>
                  <a:pt x="1196630" y="889000"/>
                </a:lnTo>
                <a:lnTo>
                  <a:pt x="1242252" y="876300"/>
                </a:lnTo>
                <a:lnTo>
                  <a:pt x="1283628" y="850900"/>
                </a:lnTo>
                <a:lnTo>
                  <a:pt x="1320457" y="838200"/>
                </a:lnTo>
                <a:lnTo>
                  <a:pt x="599375" y="838200"/>
                </a:lnTo>
                <a:lnTo>
                  <a:pt x="543235" y="825500"/>
                </a:lnTo>
                <a:lnTo>
                  <a:pt x="488372" y="825500"/>
                </a:lnTo>
                <a:lnTo>
                  <a:pt x="434986" y="812800"/>
                </a:lnTo>
                <a:lnTo>
                  <a:pt x="383282" y="812800"/>
                </a:lnTo>
                <a:lnTo>
                  <a:pt x="333462" y="800100"/>
                </a:lnTo>
                <a:lnTo>
                  <a:pt x="285729" y="787400"/>
                </a:lnTo>
                <a:lnTo>
                  <a:pt x="240285" y="774700"/>
                </a:lnTo>
                <a:lnTo>
                  <a:pt x="197334" y="762000"/>
                </a:lnTo>
                <a:lnTo>
                  <a:pt x="147814" y="736600"/>
                </a:lnTo>
                <a:lnTo>
                  <a:pt x="103939" y="723900"/>
                </a:lnTo>
                <a:lnTo>
                  <a:pt x="65757" y="698500"/>
                </a:lnTo>
                <a:lnTo>
                  <a:pt x="33318" y="673100"/>
                </a:lnTo>
                <a:lnTo>
                  <a:pt x="23942" y="660400"/>
                </a:lnTo>
                <a:lnTo>
                  <a:pt x="15300" y="660400"/>
                </a:lnTo>
                <a:lnTo>
                  <a:pt x="7338" y="647700"/>
                </a:lnTo>
                <a:lnTo>
                  <a:pt x="0" y="635000"/>
                </a:lnTo>
                <a:close/>
              </a:path>
              <a:path w="1429384" h="1422400">
                <a:moveTo>
                  <a:pt x="1429213" y="635000"/>
                </a:moveTo>
                <a:lnTo>
                  <a:pt x="1421892" y="647700"/>
                </a:lnTo>
                <a:lnTo>
                  <a:pt x="1413970" y="660400"/>
                </a:lnTo>
                <a:lnTo>
                  <a:pt x="1405367" y="660400"/>
                </a:lnTo>
                <a:lnTo>
                  <a:pt x="1396009" y="673100"/>
                </a:lnTo>
                <a:lnTo>
                  <a:pt x="1363707" y="698500"/>
                </a:lnTo>
                <a:lnTo>
                  <a:pt x="1325470" y="723900"/>
                </a:lnTo>
                <a:lnTo>
                  <a:pt x="1281472" y="736600"/>
                </a:lnTo>
                <a:lnTo>
                  <a:pt x="1231889" y="762000"/>
                </a:lnTo>
                <a:lnTo>
                  <a:pt x="1188938" y="774700"/>
                </a:lnTo>
                <a:lnTo>
                  <a:pt x="1143501" y="787400"/>
                </a:lnTo>
                <a:lnTo>
                  <a:pt x="1095779" y="800100"/>
                </a:lnTo>
                <a:lnTo>
                  <a:pt x="1045973" y="812800"/>
                </a:lnTo>
                <a:lnTo>
                  <a:pt x="994286" y="812800"/>
                </a:lnTo>
                <a:lnTo>
                  <a:pt x="940918" y="825500"/>
                </a:lnTo>
                <a:lnTo>
                  <a:pt x="886071" y="825500"/>
                </a:lnTo>
                <a:lnTo>
                  <a:pt x="829946" y="838200"/>
                </a:lnTo>
                <a:lnTo>
                  <a:pt x="1320457" y="838200"/>
                </a:lnTo>
                <a:lnTo>
                  <a:pt x="1352441" y="812800"/>
                </a:lnTo>
                <a:lnTo>
                  <a:pt x="1379281" y="800100"/>
                </a:lnTo>
                <a:lnTo>
                  <a:pt x="1400677" y="774700"/>
                </a:lnTo>
                <a:lnTo>
                  <a:pt x="1416331" y="749300"/>
                </a:lnTo>
                <a:lnTo>
                  <a:pt x="1425942" y="723900"/>
                </a:lnTo>
                <a:lnTo>
                  <a:pt x="1429213" y="698500"/>
                </a:lnTo>
                <a:lnTo>
                  <a:pt x="1429213" y="635000"/>
                </a:lnTo>
                <a:close/>
              </a:path>
              <a:path w="1429384" h="1422400">
                <a:moveTo>
                  <a:pt x="915288" y="787400"/>
                </a:moveTo>
                <a:lnTo>
                  <a:pt x="514036" y="787400"/>
                </a:lnTo>
                <a:lnTo>
                  <a:pt x="578862" y="800100"/>
                </a:lnTo>
                <a:lnTo>
                  <a:pt x="850468" y="800100"/>
                </a:lnTo>
                <a:lnTo>
                  <a:pt x="915288" y="787400"/>
                </a:lnTo>
                <a:close/>
              </a:path>
              <a:path w="1429384" h="1422400">
                <a:moveTo>
                  <a:pt x="0" y="482600"/>
                </a:moveTo>
                <a:lnTo>
                  <a:pt x="0" y="546100"/>
                </a:lnTo>
                <a:lnTo>
                  <a:pt x="3271" y="571500"/>
                </a:lnTo>
                <a:lnTo>
                  <a:pt x="12886" y="596900"/>
                </a:lnTo>
                <a:lnTo>
                  <a:pt x="28544" y="622300"/>
                </a:lnTo>
                <a:lnTo>
                  <a:pt x="49947" y="635000"/>
                </a:lnTo>
                <a:lnTo>
                  <a:pt x="76795" y="660400"/>
                </a:lnTo>
                <a:lnTo>
                  <a:pt x="108788" y="685800"/>
                </a:lnTo>
                <a:lnTo>
                  <a:pt x="145628" y="698500"/>
                </a:lnTo>
                <a:lnTo>
                  <a:pt x="187013" y="711200"/>
                </a:lnTo>
                <a:lnTo>
                  <a:pt x="232646" y="736600"/>
                </a:lnTo>
                <a:lnTo>
                  <a:pt x="282227" y="749300"/>
                </a:lnTo>
                <a:lnTo>
                  <a:pt x="335455" y="762000"/>
                </a:lnTo>
                <a:lnTo>
                  <a:pt x="392033" y="774700"/>
                </a:lnTo>
                <a:lnTo>
                  <a:pt x="451659" y="787400"/>
                </a:lnTo>
                <a:lnTo>
                  <a:pt x="977656" y="787400"/>
                </a:lnTo>
                <a:lnTo>
                  <a:pt x="1037274" y="774700"/>
                </a:lnTo>
                <a:lnTo>
                  <a:pt x="1093842" y="762000"/>
                </a:lnTo>
                <a:lnTo>
                  <a:pt x="1147060" y="749300"/>
                </a:lnTo>
                <a:lnTo>
                  <a:pt x="1196630" y="736600"/>
                </a:lnTo>
                <a:lnTo>
                  <a:pt x="1242252" y="711200"/>
                </a:lnTo>
                <a:lnTo>
                  <a:pt x="1283628" y="698500"/>
                </a:lnTo>
                <a:lnTo>
                  <a:pt x="1320457" y="685800"/>
                </a:lnTo>
                <a:lnTo>
                  <a:pt x="1336449" y="673100"/>
                </a:lnTo>
                <a:lnTo>
                  <a:pt x="543235" y="673100"/>
                </a:lnTo>
                <a:lnTo>
                  <a:pt x="488372" y="660400"/>
                </a:lnTo>
                <a:lnTo>
                  <a:pt x="434986" y="660400"/>
                </a:lnTo>
                <a:lnTo>
                  <a:pt x="333462" y="635000"/>
                </a:lnTo>
                <a:lnTo>
                  <a:pt x="285729" y="635000"/>
                </a:lnTo>
                <a:lnTo>
                  <a:pt x="240285" y="622300"/>
                </a:lnTo>
                <a:lnTo>
                  <a:pt x="197334" y="596900"/>
                </a:lnTo>
                <a:lnTo>
                  <a:pt x="147814" y="584200"/>
                </a:lnTo>
                <a:lnTo>
                  <a:pt x="103939" y="558800"/>
                </a:lnTo>
                <a:lnTo>
                  <a:pt x="65757" y="533400"/>
                </a:lnTo>
                <a:lnTo>
                  <a:pt x="33318" y="520700"/>
                </a:lnTo>
                <a:lnTo>
                  <a:pt x="23942" y="508000"/>
                </a:lnTo>
                <a:lnTo>
                  <a:pt x="15300" y="495300"/>
                </a:lnTo>
                <a:lnTo>
                  <a:pt x="7338" y="495300"/>
                </a:lnTo>
                <a:lnTo>
                  <a:pt x="0" y="482600"/>
                </a:lnTo>
                <a:close/>
              </a:path>
              <a:path w="1429384" h="1422400">
                <a:moveTo>
                  <a:pt x="1429213" y="482600"/>
                </a:moveTo>
                <a:lnTo>
                  <a:pt x="1421892" y="495300"/>
                </a:lnTo>
                <a:lnTo>
                  <a:pt x="1413970" y="495300"/>
                </a:lnTo>
                <a:lnTo>
                  <a:pt x="1405367" y="508000"/>
                </a:lnTo>
                <a:lnTo>
                  <a:pt x="1396009" y="520700"/>
                </a:lnTo>
                <a:lnTo>
                  <a:pt x="1363707" y="533400"/>
                </a:lnTo>
                <a:lnTo>
                  <a:pt x="1325470" y="558800"/>
                </a:lnTo>
                <a:lnTo>
                  <a:pt x="1281472" y="584200"/>
                </a:lnTo>
                <a:lnTo>
                  <a:pt x="1231889" y="596900"/>
                </a:lnTo>
                <a:lnTo>
                  <a:pt x="1188938" y="622300"/>
                </a:lnTo>
                <a:lnTo>
                  <a:pt x="1143501" y="635000"/>
                </a:lnTo>
                <a:lnTo>
                  <a:pt x="1095779" y="635000"/>
                </a:lnTo>
                <a:lnTo>
                  <a:pt x="994286" y="660400"/>
                </a:lnTo>
                <a:lnTo>
                  <a:pt x="940918" y="660400"/>
                </a:lnTo>
                <a:lnTo>
                  <a:pt x="886071" y="673100"/>
                </a:lnTo>
                <a:lnTo>
                  <a:pt x="1336449" y="673100"/>
                </a:lnTo>
                <a:lnTo>
                  <a:pt x="1352441" y="660400"/>
                </a:lnTo>
                <a:lnTo>
                  <a:pt x="1379281" y="635000"/>
                </a:lnTo>
                <a:lnTo>
                  <a:pt x="1400677" y="622300"/>
                </a:lnTo>
                <a:lnTo>
                  <a:pt x="1416331" y="596900"/>
                </a:lnTo>
                <a:lnTo>
                  <a:pt x="1425942" y="571500"/>
                </a:lnTo>
                <a:lnTo>
                  <a:pt x="1429213" y="546100"/>
                </a:lnTo>
                <a:lnTo>
                  <a:pt x="1429213" y="482600"/>
                </a:lnTo>
                <a:close/>
              </a:path>
              <a:path w="1429384" h="1422400">
                <a:moveTo>
                  <a:pt x="851115" y="635000"/>
                </a:moveTo>
                <a:lnTo>
                  <a:pt x="579537" y="635000"/>
                </a:lnTo>
                <a:lnTo>
                  <a:pt x="646511" y="647700"/>
                </a:lnTo>
                <a:lnTo>
                  <a:pt x="784160" y="647700"/>
                </a:lnTo>
                <a:lnTo>
                  <a:pt x="851115" y="635000"/>
                </a:lnTo>
                <a:close/>
              </a:path>
              <a:path w="1429384" h="1422400">
                <a:moveTo>
                  <a:pt x="1037809" y="609600"/>
                </a:moveTo>
                <a:lnTo>
                  <a:pt x="392727" y="609600"/>
                </a:lnTo>
                <a:lnTo>
                  <a:pt x="514715" y="635000"/>
                </a:lnTo>
                <a:lnTo>
                  <a:pt x="915906" y="635000"/>
                </a:lnTo>
                <a:lnTo>
                  <a:pt x="1037809" y="609600"/>
                </a:lnTo>
                <a:close/>
              </a:path>
              <a:path w="1429384" h="1422400">
                <a:moveTo>
                  <a:pt x="785" y="292100"/>
                </a:moveTo>
                <a:lnTo>
                  <a:pt x="785" y="393700"/>
                </a:lnTo>
                <a:lnTo>
                  <a:pt x="4055" y="406400"/>
                </a:lnTo>
                <a:lnTo>
                  <a:pt x="29320" y="457200"/>
                </a:lnTo>
                <a:lnTo>
                  <a:pt x="77556" y="508000"/>
                </a:lnTo>
                <a:lnTo>
                  <a:pt x="109541" y="520700"/>
                </a:lnTo>
                <a:lnTo>
                  <a:pt x="146370" y="546100"/>
                </a:lnTo>
                <a:lnTo>
                  <a:pt x="187746" y="558800"/>
                </a:lnTo>
                <a:lnTo>
                  <a:pt x="233369" y="571500"/>
                </a:lnTo>
                <a:lnTo>
                  <a:pt x="282939" y="596900"/>
                </a:lnTo>
                <a:lnTo>
                  <a:pt x="336159" y="609600"/>
                </a:lnTo>
                <a:lnTo>
                  <a:pt x="1094325" y="609600"/>
                </a:lnTo>
                <a:lnTo>
                  <a:pt x="1147487" y="596900"/>
                </a:lnTo>
                <a:lnTo>
                  <a:pt x="1196999" y="571500"/>
                </a:lnTo>
                <a:lnTo>
                  <a:pt x="1242561" y="558800"/>
                </a:lnTo>
                <a:lnTo>
                  <a:pt x="1283878" y="546100"/>
                </a:lnTo>
                <a:lnTo>
                  <a:pt x="1320651" y="520700"/>
                </a:lnTo>
                <a:lnTo>
                  <a:pt x="1352583" y="508000"/>
                </a:lnTo>
                <a:lnTo>
                  <a:pt x="600985" y="508000"/>
                </a:lnTo>
                <a:lnTo>
                  <a:pt x="545464" y="495300"/>
                </a:lnTo>
                <a:lnTo>
                  <a:pt x="491212" y="495300"/>
                </a:lnTo>
                <a:lnTo>
                  <a:pt x="438434" y="482600"/>
                </a:lnTo>
                <a:lnTo>
                  <a:pt x="387336" y="482600"/>
                </a:lnTo>
                <a:lnTo>
                  <a:pt x="338126" y="469900"/>
                </a:lnTo>
                <a:lnTo>
                  <a:pt x="291008" y="457200"/>
                </a:lnTo>
                <a:lnTo>
                  <a:pt x="246190" y="444500"/>
                </a:lnTo>
                <a:lnTo>
                  <a:pt x="203878" y="431800"/>
                </a:lnTo>
                <a:lnTo>
                  <a:pt x="146150" y="406400"/>
                </a:lnTo>
                <a:lnTo>
                  <a:pt x="96739" y="381000"/>
                </a:lnTo>
                <a:lnTo>
                  <a:pt x="55882" y="355600"/>
                </a:lnTo>
                <a:lnTo>
                  <a:pt x="23818" y="330200"/>
                </a:lnTo>
                <a:lnTo>
                  <a:pt x="785" y="292100"/>
                </a:lnTo>
                <a:close/>
              </a:path>
              <a:path w="1429384" h="1422400">
                <a:moveTo>
                  <a:pt x="1429213" y="292100"/>
                </a:moveTo>
                <a:lnTo>
                  <a:pt x="1406184" y="330200"/>
                </a:lnTo>
                <a:lnTo>
                  <a:pt x="1374123" y="355600"/>
                </a:lnTo>
                <a:lnTo>
                  <a:pt x="1333266" y="381000"/>
                </a:lnTo>
                <a:lnTo>
                  <a:pt x="1283853" y="406400"/>
                </a:lnTo>
                <a:lnTo>
                  <a:pt x="1226119" y="431800"/>
                </a:lnTo>
                <a:lnTo>
                  <a:pt x="1183721" y="444500"/>
                </a:lnTo>
                <a:lnTo>
                  <a:pt x="1138854" y="457200"/>
                </a:lnTo>
                <a:lnTo>
                  <a:pt x="1091717" y="469900"/>
                </a:lnTo>
                <a:lnTo>
                  <a:pt x="1042511" y="482600"/>
                </a:lnTo>
                <a:lnTo>
                  <a:pt x="991435" y="482600"/>
                </a:lnTo>
                <a:lnTo>
                  <a:pt x="938690" y="495300"/>
                </a:lnTo>
                <a:lnTo>
                  <a:pt x="884474" y="495300"/>
                </a:lnTo>
                <a:lnTo>
                  <a:pt x="828988" y="508000"/>
                </a:lnTo>
                <a:lnTo>
                  <a:pt x="1352583" y="508000"/>
                </a:lnTo>
                <a:lnTo>
                  <a:pt x="1400733" y="457200"/>
                </a:lnTo>
                <a:lnTo>
                  <a:pt x="1425949" y="406400"/>
                </a:lnTo>
                <a:lnTo>
                  <a:pt x="1429213" y="393700"/>
                </a:lnTo>
                <a:lnTo>
                  <a:pt x="1429213" y="292100"/>
                </a:lnTo>
                <a:close/>
              </a:path>
              <a:path w="1429384" h="1422400">
                <a:moveTo>
                  <a:pt x="880549" y="457200"/>
                </a:moveTo>
                <a:lnTo>
                  <a:pt x="548757" y="457200"/>
                </a:lnTo>
                <a:lnTo>
                  <a:pt x="603060" y="469900"/>
                </a:lnTo>
                <a:lnTo>
                  <a:pt x="826261" y="469900"/>
                </a:lnTo>
                <a:lnTo>
                  <a:pt x="880549" y="457200"/>
                </a:lnTo>
                <a:close/>
              </a:path>
              <a:path w="1429384" h="1422400">
                <a:moveTo>
                  <a:pt x="985112" y="444500"/>
                </a:moveTo>
                <a:lnTo>
                  <a:pt x="444160" y="444500"/>
                </a:lnTo>
                <a:lnTo>
                  <a:pt x="495724" y="457200"/>
                </a:lnTo>
                <a:lnTo>
                  <a:pt x="933566" y="457200"/>
                </a:lnTo>
                <a:lnTo>
                  <a:pt x="985112" y="444500"/>
                </a:lnTo>
                <a:close/>
              </a:path>
              <a:path w="1429384" h="1422400">
                <a:moveTo>
                  <a:pt x="1128937" y="38100"/>
                </a:moveTo>
                <a:lnTo>
                  <a:pt x="300293" y="38100"/>
                </a:lnTo>
                <a:lnTo>
                  <a:pt x="256613" y="50800"/>
                </a:lnTo>
                <a:lnTo>
                  <a:pt x="215407" y="63500"/>
                </a:lnTo>
                <a:lnTo>
                  <a:pt x="157237" y="88900"/>
                </a:lnTo>
                <a:lnTo>
                  <a:pt x="108499" y="114300"/>
                </a:lnTo>
                <a:lnTo>
                  <a:pt x="69703" y="139700"/>
                </a:lnTo>
                <a:lnTo>
                  <a:pt x="41359" y="177800"/>
                </a:lnTo>
                <a:lnTo>
                  <a:pt x="18072" y="228600"/>
                </a:lnTo>
                <a:lnTo>
                  <a:pt x="23979" y="266700"/>
                </a:lnTo>
                <a:lnTo>
                  <a:pt x="69703" y="317500"/>
                </a:lnTo>
                <a:lnTo>
                  <a:pt x="108499" y="342900"/>
                </a:lnTo>
                <a:lnTo>
                  <a:pt x="157237" y="368300"/>
                </a:lnTo>
                <a:lnTo>
                  <a:pt x="215407" y="393700"/>
                </a:lnTo>
                <a:lnTo>
                  <a:pt x="256613" y="406400"/>
                </a:lnTo>
                <a:lnTo>
                  <a:pt x="300293" y="419100"/>
                </a:lnTo>
                <a:lnTo>
                  <a:pt x="346244" y="431800"/>
                </a:lnTo>
                <a:lnTo>
                  <a:pt x="394267" y="444500"/>
                </a:lnTo>
                <a:lnTo>
                  <a:pt x="1034989" y="444500"/>
                </a:lnTo>
                <a:lnTo>
                  <a:pt x="1082997" y="431800"/>
                </a:lnTo>
                <a:lnTo>
                  <a:pt x="1128937" y="419100"/>
                </a:lnTo>
                <a:lnTo>
                  <a:pt x="1172610" y="406400"/>
                </a:lnTo>
                <a:lnTo>
                  <a:pt x="1213816" y="393700"/>
                </a:lnTo>
                <a:lnTo>
                  <a:pt x="1271981" y="368300"/>
                </a:lnTo>
                <a:lnTo>
                  <a:pt x="1320716" y="342900"/>
                </a:lnTo>
                <a:lnTo>
                  <a:pt x="1359510" y="317500"/>
                </a:lnTo>
                <a:lnTo>
                  <a:pt x="1405233" y="266700"/>
                </a:lnTo>
                <a:lnTo>
                  <a:pt x="1411140" y="228600"/>
                </a:lnTo>
                <a:lnTo>
                  <a:pt x="1405233" y="203200"/>
                </a:lnTo>
                <a:lnTo>
                  <a:pt x="1359510" y="139700"/>
                </a:lnTo>
                <a:lnTo>
                  <a:pt x="1320716" y="114300"/>
                </a:lnTo>
                <a:lnTo>
                  <a:pt x="1271981" y="88900"/>
                </a:lnTo>
                <a:lnTo>
                  <a:pt x="1213816" y="63500"/>
                </a:lnTo>
                <a:lnTo>
                  <a:pt x="1172610" y="50800"/>
                </a:lnTo>
                <a:lnTo>
                  <a:pt x="1128937" y="38100"/>
                </a:lnTo>
                <a:close/>
              </a:path>
              <a:path w="1429384" h="1422400">
                <a:moveTo>
                  <a:pt x="985112" y="12700"/>
                </a:moveTo>
                <a:lnTo>
                  <a:pt x="444160" y="12700"/>
                </a:lnTo>
                <a:lnTo>
                  <a:pt x="346244" y="38100"/>
                </a:lnTo>
                <a:lnTo>
                  <a:pt x="1082997" y="38100"/>
                </a:lnTo>
                <a:lnTo>
                  <a:pt x="985112" y="12700"/>
                </a:lnTo>
                <a:close/>
              </a:path>
              <a:path w="1429384" h="1422400">
                <a:moveTo>
                  <a:pt x="880549" y="0"/>
                </a:moveTo>
                <a:lnTo>
                  <a:pt x="548757" y="0"/>
                </a:lnTo>
                <a:lnTo>
                  <a:pt x="495724" y="12700"/>
                </a:lnTo>
                <a:lnTo>
                  <a:pt x="933566" y="12700"/>
                </a:lnTo>
                <a:lnTo>
                  <a:pt x="880549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73226" y="7314137"/>
            <a:ext cx="1141232" cy="2921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4441414" y="8443670"/>
            <a:ext cx="13296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Database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2514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0" dirty="0">
                <a:latin typeface="Cambria"/>
                <a:cs typeface="Cambria"/>
              </a:rPr>
              <a:t>Configuration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58178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In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Boot </a:t>
            </a:r>
            <a:r>
              <a:rPr sz="4250" spc="5" dirty="0">
                <a:latin typeface="Palatino Linotype"/>
                <a:cs typeface="Palatino Linotype"/>
              </a:rPr>
              <a:t>configuration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file: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Courier New"/>
                <a:cs typeface="Courier New"/>
              </a:rPr>
              <a:t>application.properties</a:t>
            </a:r>
            <a:endParaRPr sz="42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1514" y="3731561"/>
            <a:ext cx="15716885" cy="2167890"/>
            <a:chOff x="2191514" y="3731561"/>
            <a:chExt cx="15716885" cy="2167890"/>
          </a:xfrm>
        </p:grpSpPr>
        <p:sp>
          <p:nvSpPr>
            <p:cNvPr id="5" name="object 5"/>
            <p:cNvSpPr/>
            <p:nvPr/>
          </p:nvSpPr>
          <p:spPr>
            <a:xfrm>
              <a:off x="2369519" y="3846741"/>
              <a:ext cx="15365094" cy="1709420"/>
            </a:xfrm>
            <a:custGeom>
              <a:avLst/>
              <a:gdLst/>
              <a:ahLst/>
              <a:cxnLst/>
              <a:rect l="l" t="t" r="r" b="b"/>
              <a:pathLst>
                <a:path w="15365094" h="1709420">
                  <a:moveTo>
                    <a:pt x="15365081" y="0"/>
                  </a:moveTo>
                  <a:lnTo>
                    <a:pt x="0" y="0"/>
                  </a:lnTo>
                  <a:lnTo>
                    <a:pt x="0" y="1709372"/>
                  </a:lnTo>
                  <a:lnTo>
                    <a:pt x="15365081" y="1709372"/>
                  </a:lnTo>
                  <a:lnTo>
                    <a:pt x="15365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1514" y="3731561"/>
              <a:ext cx="198946" cy="21674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09409" y="3731561"/>
              <a:ext cx="198946" cy="21674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0461" y="3731561"/>
              <a:ext cx="15318905" cy="1780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0461" y="5501141"/>
              <a:ext cx="15318905" cy="39789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426189" y="4402495"/>
            <a:ext cx="95262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spring.jpa.hibernate.ddl-auto=create</a:t>
            </a:r>
            <a:endParaRPr sz="345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3014" y="6977862"/>
            <a:ext cx="158115" cy="478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spc="5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0425" y="6858137"/>
            <a:ext cx="17674590" cy="672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50" spc="-5" dirty="0">
                <a:latin typeface="Palatino Linotype"/>
                <a:cs typeface="Palatino Linotype"/>
              </a:rPr>
              <a:t>When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you </a:t>
            </a:r>
            <a:r>
              <a:rPr sz="4250" spc="-20" dirty="0">
                <a:latin typeface="Palatino Linotype"/>
                <a:cs typeface="Palatino Linotype"/>
              </a:rPr>
              <a:t>run</a:t>
            </a:r>
            <a:r>
              <a:rPr sz="4250" spc="-5" dirty="0">
                <a:latin typeface="Palatino Linotype"/>
                <a:cs typeface="Palatino Linotype"/>
              </a:rPr>
              <a:t> your app, </a:t>
            </a:r>
            <a:r>
              <a:rPr sz="4250" spc="60" dirty="0">
                <a:latin typeface="Palatino Linotype"/>
                <a:cs typeface="Palatino Linotype"/>
              </a:rPr>
              <a:t>JPA/Hibernate</a:t>
            </a:r>
            <a:r>
              <a:rPr sz="4250" spc="-5" dirty="0">
                <a:latin typeface="Palatino Linotype"/>
                <a:cs typeface="Palatino Linotype"/>
              </a:rPr>
              <a:t> will </a:t>
            </a:r>
            <a:r>
              <a:rPr sz="4250" b="1" u="heavy" spc="-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drop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tables </a:t>
            </a:r>
            <a:r>
              <a:rPr sz="4250" spc="-10" dirty="0">
                <a:latin typeface="Palatino Linotype"/>
                <a:cs typeface="Palatino Linotype"/>
              </a:rPr>
              <a:t>then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create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them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-37577" y="7995067"/>
            <a:ext cx="15607665" cy="1692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0" indent="-567690">
              <a:lnSpc>
                <a:spcPct val="100000"/>
              </a:lnSpc>
              <a:spcBef>
                <a:spcPts val="95"/>
              </a:spcBef>
              <a:buClr>
                <a:srgbClr val="5C86B9"/>
              </a:buClr>
              <a:buSzPct val="69411"/>
              <a:buFont typeface="Arial MT"/>
              <a:buChar char="•"/>
              <a:tabLst>
                <a:tab pos="1600200" algn="l"/>
                <a:tab pos="1600835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Based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on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the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60" dirty="0">
                <a:latin typeface="Palatino Linotype"/>
                <a:cs typeface="Palatino Linotype"/>
              </a:rPr>
              <a:t>JPA/Hibernate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annotations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your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Java</a:t>
            </a:r>
            <a:r>
              <a:rPr sz="4250" spc="-10" dirty="0">
                <a:latin typeface="Palatino Linotype"/>
                <a:cs typeface="Palatino Linotype"/>
              </a:rPr>
              <a:t> code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950" spc="5" dirty="0">
                <a:latin typeface="Arial MT"/>
                <a:cs typeface="Arial MT"/>
              </a:rPr>
              <a:t>Definition</a:t>
            </a:r>
            <a:r>
              <a:rPr sz="1950" spc="-3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Language</a:t>
            </a:r>
            <a:endParaRPr sz="1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67658" y="4298905"/>
            <a:ext cx="6264910" cy="5192395"/>
            <a:chOff x="13267658" y="4298905"/>
            <a:chExt cx="6264910" cy="51923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67658" y="4298905"/>
              <a:ext cx="6264845" cy="51918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7748" y="5538878"/>
              <a:ext cx="673985" cy="557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5677" y="6204052"/>
              <a:ext cx="673985" cy="5575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6148" y="6854712"/>
              <a:ext cx="673985" cy="557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21566" y="7573717"/>
              <a:ext cx="673985" cy="55757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32930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5" dirty="0">
                <a:latin typeface="Cambria"/>
                <a:cs typeface="Cambria"/>
              </a:rPr>
              <a:t>Creating</a:t>
            </a:r>
            <a:r>
              <a:rPr sz="6500" spc="105" dirty="0">
                <a:latin typeface="Cambria"/>
                <a:cs typeface="Cambria"/>
              </a:rPr>
              <a:t> </a:t>
            </a:r>
            <a:r>
              <a:rPr sz="6500" spc="-105" dirty="0">
                <a:latin typeface="Cambria"/>
                <a:cs typeface="Cambria"/>
              </a:rPr>
              <a:t>Tables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200" dirty="0">
                <a:latin typeface="Cambria"/>
                <a:cs typeface="Cambria"/>
              </a:rPr>
              <a:t>based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-10" dirty="0">
                <a:latin typeface="Cambria"/>
                <a:cs typeface="Cambria"/>
              </a:rPr>
              <a:t>on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5" dirty="0">
                <a:latin typeface="Cambria"/>
                <a:cs typeface="Cambria"/>
              </a:rPr>
              <a:t>Java</a:t>
            </a:r>
            <a:r>
              <a:rPr sz="6500" spc="110" dirty="0">
                <a:latin typeface="Cambria"/>
                <a:cs typeface="Cambria"/>
              </a:rPr>
              <a:t> </a:t>
            </a:r>
            <a:r>
              <a:rPr sz="6500" spc="45" dirty="0">
                <a:latin typeface="Cambria"/>
                <a:cs typeface="Cambria"/>
              </a:rPr>
              <a:t>Code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7246" y="1983426"/>
            <a:ext cx="11497310" cy="8075930"/>
            <a:chOff x="657246" y="1983426"/>
            <a:chExt cx="11497310" cy="8075930"/>
          </a:xfrm>
        </p:grpSpPr>
        <p:sp>
          <p:nvSpPr>
            <p:cNvPr id="10" name="object 10"/>
            <p:cNvSpPr/>
            <p:nvPr/>
          </p:nvSpPr>
          <p:spPr>
            <a:xfrm>
              <a:off x="835252" y="2098606"/>
              <a:ext cx="11141075" cy="7615555"/>
            </a:xfrm>
            <a:custGeom>
              <a:avLst/>
              <a:gdLst/>
              <a:ahLst/>
              <a:cxnLst/>
              <a:rect l="l" t="t" r="r" b="b"/>
              <a:pathLst>
                <a:path w="11141075" h="7615555">
                  <a:moveTo>
                    <a:pt x="11141022" y="0"/>
                  </a:moveTo>
                  <a:lnTo>
                    <a:pt x="0" y="0"/>
                  </a:lnTo>
                  <a:lnTo>
                    <a:pt x="0" y="7614951"/>
                  </a:lnTo>
                  <a:lnTo>
                    <a:pt x="11141022" y="7614951"/>
                  </a:lnTo>
                  <a:lnTo>
                    <a:pt x="11141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7246" y="1983426"/>
              <a:ext cx="11497032" cy="807567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1921" y="2145946"/>
            <a:ext cx="3896360" cy="18014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5"/>
              </a:spcBef>
            </a:pPr>
            <a:r>
              <a:rPr sz="2300" b="1" dirty="0">
                <a:latin typeface="Courier New"/>
                <a:cs typeface="Courier New"/>
              </a:rPr>
              <a:t>@Entity </a:t>
            </a:r>
            <a:r>
              <a:rPr sz="2300" b="1" spc="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@Table(name=</a:t>
            </a: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"student"</a:t>
            </a:r>
            <a:r>
              <a:rPr sz="2300" b="1" dirty="0">
                <a:latin typeface="Courier New"/>
                <a:cs typeface="Courier New"/>
              </a:rPr>
              <a:t>) </a:t>
            </a:r>
            <a:r>
              <a:rPr sz="2300" b="1" spc="-137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public</a:t>
            </a:r>
            <a:r>
              <a:rPr sz="2300" b="1" spc="-3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class</a:t>
            </a:r>
            <a:r>
              <a:rPr sz="2300" b="1" spc="-3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Student</a:t>
            </a:r>
            <a:r>
              <a:rPr sz="2300" b="1" spc="-25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300" b="1" spc="5" dirty="0">
                <a:latin typeface="Courier New"/>
                <a:cs typeface="Courier New"/>
              </a:rPr>
              <a:t>@Id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1921" y="3925997"/>
            <a:ext cx="9023985" cy="571754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89255" marR="5080">
              <a:lnSpc>
                <a:spcPct val="101600"/>
              </a:lnSpc>
              <a:spcBef>
                <a:spcPts val="65"/>
              </a:spcBef>
            </a:pPr>
            <a:r>
              <a:rPr sz="2300" b="1" spc="5" dirty="0">
                <a:latin typeface="Courier New"/>
                <a:cs typeface="Courier New"/>
              </a:rPr>
              <a:t>@GeneratedValue(strategy=GenerationType</a:t>
            </a:r>
            <a:r>
              <a:rPr sz="2300" b="1" dirty="0">
                <a:latin typeface="Courier New"/>
                <a:cs typeface="Courier New"/>
              </a:rPr>
              <a:t>.</a:t>
            </a:r>
            <a:r>
              <a:rPr sz="2300" b="1" i="1" spc="5" dirty="0">
                <a:solidFill>
                  <a:srgbClr val="0326CC"/>
                </a:solidFill>
                <a:latin typeface="Courier New"/>
                <a:cs typeface="Courier New"/>
              </a:rPr>
              <a:t>IDENTITY</a:t>
            </a:r>
            <a:r>
              <a:rPr sz="2300" b="1" spc="5" dirty="0">
                <a:latin typeface="Courier New"/>
                <a:cs typeface="Courier New"/>
              </a:rPr>
              <a:t>)  </a:t>
            </a:r>
            <a:r>
              <a:rPr sz="2300" b="1" dirty="0">
                <a:latin typeface="Courier New"/>
                <a:cs typeface="Courier New"/>
              </a:rPr>
              <a:t>@Column(name=</a:t>
            </a:r>
            <a:r>
              <a:rPr sz="2300" b="1" dirty="0">
                <a:solidFill>
                  <a:srgbClr val="931A68"/>
                </a:solidFill>
                <a:latin typeface="Courier New"/>
                <a:cs typeface="Courier New"/>
              </a:rPr>
              <a:t>"id"</a:t>
            </a:r>
            <a:r>
              <a:rPr sz="2300" b="1" dirty="0"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364490">
              <a:lnSpc>
                <a:spcPct val="100000"/>
              </a:lnSpc>
              <a:spcBef>
                <a:spcPts val="40"/>
              </a:spcBef>
            </a:pP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private</a:t>
            </a:r>
            <a:r>
              <a:rPr sz="2300" b="1" spc="-4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int</a:t>
            </a:r>
            <a:r>
              <a:rPr sz="2300" b="1" spc="-4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326CC"/>
                </a:solidFill>
                <a:latin typeface="Courier New"/>
                <a:cs typeface="Courier New"/>
              </a:rPr>
              <a:t>id</a:t>
            </a:r>
            <a:r>
              <a:rPr sz="2300" b="1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Courier New"/>
              <a:cs typeface="Courier New"/>
            </a:endParaRPr>
          </a:p>
          <a:p>
            <a:pPr marL="389255" marR="4051300">
              <a:lnSpc>
                <a:spcPct val="101600"/>
              </a:lnSpc>
              <a:spcBef>
                <a:spcPts val="5"/>
              </a:spcBef>
            </a:pPr>
            <a:r>
              <a:rPr sz="2300" b="1" dirty="0">
                <a:latin typeface="Courier New"/>
                <a:cs typeface="Courier New"/>
              </a:rPr>
              <a:t>@Column(name=</a:t>
            </a: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"first_name"</a:t>
            </a:r>
            <a:r>
              <a:rPr sz="2300" b="1" dirty="0">
                <a:latin typeface="Courier New"/>
                <a:cs typeface="Courier New"/>
              </a:rPr>
              <a:t>) </a:t>
            </a:r>
            <a:r>
              <a:rPr sz="2300" b="1" spc="-137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private</a:t>
            </a:r>
            <a:r>
              <a:rPr sz="2300" b="1" spc="-3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String</a:t>
            </a:r>
            <a:r>
              <a:rPr sz="2300" b="1" spc="-2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326CC"/>
                </a:solidFill>
                <a:latin typeface="Courier New"/>
                <a:cs typeface="Courier New"/>
              </a:rPr>
              <a:t>firstName</a:t>
            </a:r>
            <a:r>
              <a:rPr sz="2300" b="1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Courier New"/>
              <a:cs typeface="Courier New"/>
            </a:endParaRPr>
          </a:p>
          <a:p>
            <a:pPr marL="389255" marR="4227195">
              <a:lnSpc>
                <a:spcPct val="101600"/>
              </a:lnSpc>
            </a:pPr>
            <a:r>
              <a:rPr sz="2300" b="1" dirty="0">
                <a:latin typeface="Courier New"/>
                <a:cs typeface="Courier New"/>
              </a:rPr>
              <a:t>@Column(name=</a:t>
            </a: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"last_name"</a:t>
            </a:r>
            <a:r>
              <a:rPr sz="2300" b="1" dirty="0">
                <a:latin typeface="Courier New"/>
                <a:cs typeface="Courier New"/>
              </a:rPr>
              <a:t>) </a:t>
            </a:r>
            <a:r>
              <a:rPr sz="2300" b="1" spc="-137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private</a:t>
            </a:r>
            <a:r>
              <a:rPr sz="2300" b="1" spc="-35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String</a:t>
            </a:r>
            <a:r>
              <a:rPr sz="2300" b="1" spc="-25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326CC"/>
                </a:solidFill>
                <a:latin typeface="Courier New"/>
                <a:cs typeface="Courier New"/>
              </a:rPr>
              <a:t>lastName</a:t>
            </a:r>
            <a:r>
              <a:rPr sz="2300" b="1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Courier New"/>
              <a:cs typeface="Courier New"/>
            </a:endParaRPr>
          </a:p>
          <a:p>
            <a:pPr marL="389255" marR="4930775">
              <a:lnSpc>
                <a:spcPct val="101600"/>
              </a:lnSpc>
            </a:pPr>
            <a:r>
              <a:rPr sz="2300" b="1" dirty="0">
                <a:latin typeface="Courier New"/>
                <a:cs typeface="Courier New"/>
              </a:rPr>
              <a:t>@Column(name=</a:t>
            </a:r>
            <a:r>
              <a:rPr sz="2300" b="1" dirty="0">
                <a:solidFill>
                  <a:srgbClr val="3933FF"/>
                </a:solidFill>
                <a:latin typeface="Courier New"/>
                <a:cs typeface="Courier New"/>
              </a:rPr>
              <a:t>"email"</a:t>
            </a:r>
            <a:r>
              <a:rPr sz="2300" b="1" dirty="0">
                <a:latin typeface="Courier New"/>
                <a:cs typeface="Courier New"/>
              </a:rPr>
              <a:t>) </a:t>
            </a:r>
            <a:r>
              <a:rPr sz="2300" b="1" spc="-137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931A68"/>
                </a:solidFill>
                <a:latin typeface="Courier New"/>
                <a:cs typeface="Courier New"/>
              </a:rPr>
              <a:t>private</a:t>
            </a:r>
            <a:r>
              <a:rPr sz="2300" b="1" spc="-50" dirty="0">
                <a:solidFill>
                  <a:srgbClr val="931A68"/>
                </a:solidFill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String</a:t>
            </a:r>
            <a:r>
              <a:rPr sz="2300" b="1" spc="-40" dirty="0">
                <a:latin typeface="Courier New"/>
                <a:cs typeface="Courier New"/>
              </a:rPr>
              <a:t> </a:t>
            </a:r>
            <a:r>
              <a:rPr sz="2300" b="1" spc="5" dirty="0">
                <a:solidFill>
                  <a:srgbClr val="0326CC"/>
                </a:solidFill>
                <a:latin typeface="Courier New"/>
                <a:cs typeface="Courier New"/>
              </a:rPr>
              <a:t>email</a:t>
            </a:r>
            <a:r>
              <a:rPr sz="2300" b="1" spc="5" dirty="0"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</a:pPr>
            <a:r>
              <a:rPr sz="2300" b="1" spc="5" dirty="0">
                <a:latin typeface="Courier New"/>
                <a:cs typeface="Courier New"/>
              </a:rPr>
              <a:t>…</a:t>
            </a:r>
            <a:endParaRPr sz="2300">
              <a:latin typeface="Courier New"/>
              <a:cs typeface="Courier New"/>
            </a:endParaRPr>
          </a:p>
          <a:p>
            <a:pPr marL="389255">
              <a:lnSpc>
                <a:spcPct val="100000"/>
              </a:lnSpc>
              <a:spcBef>
                <a:spcPts val="45"/>
              </a:spcBef>
            </a:pPr>
            <a:r>
              <a:rPr sz="2300" b="1" dirty="0">
                <a:latin typeface="Courier New"/>
                <a:cs typeface="Courier New"/>
              </a:rPr>
              <a:t>//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constructors,</a:t>
            </a:r>
            <a:r>
              <a:rPr sz="2300" b="1" spc="-1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getters</a:t>
            </a:r>
            <a:r>
              <a:rPr sz="2300" b="1" spc="-20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/</a:t>
            </a:r>
            <a:r>
              <a:rPr sz="2300" b="1" spc="-15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setters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00" b="1" spc="5" dirty="0"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98282" y="2356195"/>
            <a:ext cx="9304020" cy="5680075"/>
            <a:chOff x="4498282" y="2356195"/>
            <a:chExt cx="9304020" cy="5680075"/>
          </a:xfrm>
        </p:grpSpPr>
        <p:sp>
          <p:nvSpPr>
            <p:cNvPr id="15" name="object 15"/>
            <p:cNvSpPr/>
            <p:nvPr/>
          </p:nvSpPr>
          <p:spPr>
            <a:xfrm>
              <a:off x="4965765" y="2833402"/>
              <a:ext cx="8589645" cy="2044700"/>
            </a:xfrm>
            <a:custGeom>
              <a:avLst/>
              <a:gdLst/>
              <a:ahLst/>
              <a:cxnLst/>
              <a:rect l="l" t="t" r="r" b="b"/>
              <a:pathLst>
                <a:path w="8589644" h="2044700">
                  <a:moveTo>
                    <a:pt x="8496756" y="2032000"/>
                  </a:moveTo>
                  <a:lnTo>
                    <a:pt x="8500107" y="2044700"/>
                  </a:lnTo>
                  <a:lnTo>
                    <a:pt x="8504714" y="2044700"/>
                  </a:lnTo>
                  <a:lnTo>
                    <a:pt x="8496756" y="2032000"/>
                  </a:lnTo>
                  <a:close/>
                </a:path>
                <a:path w="8589644" h="2044700">
                  <a:moveTo>
                    <a:pt x="8512780" y="2032000"/>
                  </a:moveTo>
                  <a:lnTo>
                    <a:pt x="8512123" y="2044700"/>
                  </a:lnTo>
                  <a:lnTo>
                    <a:pt x="8518641" y="2044700"/>
                  </a:lnTo>
                  <a:lnTo>
                    <a:pt x="8512780" y="2032000"/>
                  </a:lnTo>
                  <a:close/>
                </a:path>
                <a:path w="8589644" h="2044700">
                  <a:moveTo>
                    <a:pt x="8528797" y="2032000"/>
                  </a:moveTo>
                  <a:lnTo>
                    <a:pt x="8520002" y="2032000"/>
                  </a:lnTo>
                  <a:lnTo>
                    <a:pt x="8527436" y="2044700"/>
                  </a:lnTo>
                  <a:lnTo>
                    <a:pt x="8528797" y="2032000"/>
                  </a:lnTo>
                  <a:close/>
                </a:path>
                <a:path w="8589644" h="2044700">
                  <a:moveTo>
                    <a:pt x="8544124" y="2032000"/>
                  </a:moveTo>
                  <a:lnTo>
                    <a:pt x="8533090" y="2032000"/>
                  </a:lnTo>
                  <a:lnTo>
                    <a:pt x="8540085" y="2044700"/>
                  </a:lnTo>
                  <a:lnTo>
                    <a:pt x="8544124" y="2032000"/>
                  </a:lnTo>
                  <a:close/>
                </a:path>
                <a:path w="8589644" h="2044700">
                  <a:moveTo>
                    <a:pt x="8551519" y="2032000"/>
                  </a:moveTo>
                  <a:lnTo>
                    <a:pt x="8547012" y="2032000"/>
                  </a:lnTo>
                  <a:lnTo>
                    <a:pt x="8547226" y="2044700"/>
                  </a:lnTo>
                  <a:lnTo>
                    <a:pt x="8554346" y="2044700"/>
                  </a:lnTo>
                  <a:lnTo>
                    <a:pt x="8551519" y="2032000"/>
                  </a:lnTo>
                  <a:close/>
                </a:path>
                <a:path w="8589644" h="2044700">
                  <a:moveTo>
                    <a:pt x="8573824" y="2032000"/>
                  </a:moveTo>
                  <a:lnTo>
                    <a:pt x="8555073" y="2032000"/>
                  </a:lnTo>
                  <a:lnTo>
                    <a:pt x="8558221" y="2044700"/>
                  </a:lnTo>
                  <a:lnTo>
                    <a:pt x="8579359" y="2044700"/>
                  </a:lnTo>
                  <a:lnTo>
                    <a:pt x="8573824" y="2032000"/>
                  </a:lnTo>
                  <a:close/>
                </a:path>
                <a:path w="8589644" h="2044700">
                  <a:moveTo>
                    <a:pt x="8460318" y="2019300"/>
                  </a:moveTo>
                  <a:lnTo>
                    <a:pt x="8463668" y="2032000"/>
                  </a:lnTo>
                  <a:lnTo>
                    <a:pt x="8468590" y="2032000"/>
                  </a:lnTo>
                  <a:lnTo>
                    <a:pt x="8460318" y="2019300"/>
                  </a:lnTo>
                  <a:close/>
                </a:path>
                <a:path w="8589644" h="2044700">
                  <a:moveTo>
                    <a:pt x="8487267" y="1990184"/>
                  </a:moveTo>
                  <a:lnTo>
                    <a:pt x="8485945" y="1993900"/>
                  </a:lnTo>
                  <a:lnTo>
                    <a:pt x="8480131" y="1993900"/>
                  </a:lnTo>
                  <a:lnTo>
                    <a:pt x="8476652" y="2006600"/>
                  </a:lnTo>
                  <a:lnTo>
                    <a:pt x="8481696" y="2006600"/>
                  </a:lnTo>
                  <a:lnTo>
                    <a:pt x="8476378" y="2019300"/>
                  </a:lnTo>
                  <a:lnTo>
                    <a:pt x="8473406" y="2019300"/>
                  </a:lnTo>
                  <a:lnTo>
                    <a:pt x="8475304" y="2032000"/>
                  </a:lnTo>
                  <a:lnTo>
                    <a:pt x="8482935" y="2032000"/>
                  </a:lnTo>
                  <a:lnTo>
                    <a:pt x="8482907" y="2019300"/>
                  </a:lnTo>
                  <a:lnTo>
                    <a:pt x="8486953" y="2006600"/>
                  </a:lnTo>
                  <a:lnTo>
                    <a:pt x="8489016" y="1993900"/>
                  </a:lnTo>
                  <a:lnTo>
                    <a:pt x="8487267" y="1990184"/>
                  </a:lnTo>
                  <a:close/>
                </a:path>
                <a:path w="8589644" h="2044700">
                  <a:moveTo>
                    <a:pt x="8495814" y="2019300"/>
                  </a:moveTo>
                  <a:lnTo>
                    <a:pt x="8485657" y="2019300"/>
                  </a:lnTo>
                  <a:lnTo>
                    <a:pt x="8489064" y="2032000"/>
                  </a:lnTo>
                  <a:lnTo>
                    <a:pt x="8491102" y="2032000"/>
                  </a:lnTo>
                  <a:lnTo>
                    <a:pt x="8495814" y="2019300"/>
                  </a:lnTo>
                  <a:close/>
                </a:path>
                <a:path w="8589644" h="2044700">
                  <a:moveTo>
                    <a:pt x="8563142" y="2019300"/>
                  </a:moveTo>
                  <a:lnTo>
                    <a:pt x="8509701" y="2019300"/>
                  </a:lnTo>
                  <a:lnTo>
                    <a:pt x="8507314" y="2032000"/>
                  </a:lnTo>
                  <a:lnTo>
                    <a:pt x="8570367" y="2032000"/>
                  </a:lnTo>
                  <a:lnTo>
                    <a:pt x="8563142" y="2019300"/>
                  </a:lnTo>
                  <a:close/>
                </a:path>
                <a:path w="8589644" h="2044700">
                  <a:moveTo>
                    <a:pt x="8577520" y="2019300"/>
                  </a:moveTo>
                  <a:lnTo>
                    <a:pt x="8563142" y="2019300"/>
                  </a:lnTo>
                  <a:lnTo>
                    <a:pt x="8572252" y="2032000"/>
                  </a:lnTo>
                  <a:lnTo>
                    <a:pt x="8581335" y="2032000"/>
                  </a:lnTo>
                  <a:lnTo>
                    <a:pt x="8577520" y="2019300"/>
                  </a:lnTo>
                  <a:close/>
                </a:path>
                <a:path w="8589644" h="2044700">
                  <a:moveTo>
                    <a:pt x="8409123" y="2018420"/>
                  </a:moveTo>
                  <a:lnTo>
                    <a:pt x="8409397" y="2019300"/>
                  </a:lnTo>
                  <a:lnTo>
                    <a:pt x="8409507" y="2018840"/>
                  </a:lnTo>
                  <a:lnTo>
                    <a:pt x="8409123" y="2018420"/>
                  </a:lnTo>
                  <a:close/>
                </a:path>
                <a:path w="8589644" h="2044700">
                  <a:moveTo>
                    <a:pt x="8421418" y="2006600"/>
                  </a:moveTo>
                  <a:lnTo>
                    <a:pt x="8412440" y="2006600"/>
                  </a:lnTo>
                  <a:lnTo>
                    <a:pt x="8409507" y="2018840"/>
                  </a:lnTo>
                  <a:lnTo>
                    <a:pt x="8409927" y="2019300"/>
                  </a:lnTo>
                  <a:lnTo>
                    <a:pt x="8416183" y="2019300"/>
                  </a:lnTo>
                  <a:lnTo>
                    <a:pt x="8421418" y="2006600"/>
                  </a:lnTo>
                  <a:close/>
                </a:path>
                <a:path w="8589644" h="2044700">
                  <a:moveTo>
                    <a:pt x="8442396" y="2006600"/>
                  </a:moveTo>
                  <a:lnTo>
                    <a:pt x="8428277" y="2006600"/>
                  </a:lnTo>
                  <a:lnTo>
                    <a:pt x="8426706" y="2019300"/>
                  </a:lnTo>
                  <a:lnTo>
                    <a:pt x="8442308" y="2019300"/>
                  </a:lnTo>
                  <a:lnTo>
                    <a:pt x="8442396" y="2006600"/>
                  </a:lnTo>
                  <a:close/>
                </a:path>
                <a:path w="8589644" h="2044700">
                  <a:moveTo>
                    <a:pt x="8481696" y="2006600"/>
                  </a:moveTo>
                  <a:lnTo>
                    <a:pt x="8450240" y="2006600"/>
                  </a:lnTo>
                  <a:lnTo>
                    <a:pt x="8454117" y="2019300"/>
                  </a:lnTo>
                  <a:lnTo>
                    <a:pt x="8476378" y="2019300"/>
                  </a:lnTo>
                  <a:lnTo>
                    <a:pt x="8481696" y="2006600"/>
                  </a:lnTo>
                  <a:close/>
                </a:path>
                <a:path w="8589644" h="2044700">
                  <a:moveTo>
                    <a:pt x="8523699" y="1981200"/>
                  </a:moveTo>
                  <a:lnTo>
                    <a:pt x="8490464" y="1981200"/>
                  </a:lnTo>
                  <a:lnTo>
                    <a:pt x="8487267" y="1990184"/>
                  </a:lnTo>
                  <a:lnTo>
                    <a:pt x="8489016" y="1993900"/>
                  </a:lnTo>
                  <a:lnTo>
                    <a:pt x="8486953" y="2006600"/>
                  </a:lnTo>
                  <a:lnTo>
                    <a:pt x="8482907" y="2019300"/>
                  </a:lnTo>
                  <a:lnTo>
                    <a:pt x="8488694" y="2019300"/>
                  </a:lnTo>
                  <a:lnTo>
                    <a:pt x="8492306" y="2006600"/>
                  </a:lnTo>
                  <a:lnTo>
                    <a:pt x="8548692" y="2006600"/>
                  </a:lnTo>
                  <a:lnTo>
                    <a:pt x="8549844" y="1993900"/>
                  </a:lnTo>
                  <a:lnTo>
                    <a:pt x="8525133" y="1993900"/>
                  </a:lnTo>
                  <a:lnTo>
                    <a:pt x="8523699" y="1981200"/>
                  </a:lnTo>
                  <a:close/>
                </a:path>
                <a:path w="8589644" h="2044700">
                  <a:moveTo>
                    <a:pt x="8589030" y="2006600"/>
                  </a:moveTo>
                  <a:lnTo>
                    <a:pt x="8492306" y="2006600"/>
                  </a:lnTo>
                  <a:lnTo>
                    <a:pt x="8493720" y="2019300"/>
                  </a:lnTo>
                  <a:lnTo>
                    <a:pt x="8583560" y="2019300"/>
                  </a:lnTo>
                  <a:lnTo>
                    <a:pt x="8589030" y="2006600"/>
                  </a:lnTo>
                  <a:close/>
                </a:path>
                <a:path w="8589644" h="2044700">
                  <a:moveTo>
                    <a:pt x="8405450" y="2006600"/>
                  </a:moveTo>
                  <a:lnTo>
                    <a:pt x="8398330" y="2006600"/>
                  </a:lnTo>
                  <a:lnTo>
                    <a:pt x="8409123" y="2018420"/>
                  </a:lnTo>
                  <a:lnTo>
                    <a:pt x="8405450" y="2006600"/>
                  </a:lnTo>
                  <a:close/>
                </a:path>
                <a:path w="8589644" h="2044700">
                  <a:moveTo>
                    <a:pt x="8344405" y="1993900"/>
                  </a:moveTo>
                  <a:lnTo>
                    <a:pt x="8347756" y="2006600"/>
                  </a:lnTo>
                  <a:lnTo>
                    <a:pt x="8352782" y="2006600"/>
                  </a:lnTo>
                  <a:lnTo>
                    <a:pt x="8344405" y="1993900"/>
                  </a:lnTo>
                  <a:close/>
                </a:path>
                <a:path w="8589644" h="2044700">
                  <a:moveTo>
                    <a:pt x="8480131" y="1993900"/>
                  </a:moveTo>
                  <a:lnTo>
                    <a:pt x="8393671" y="1993900"/>
                  </a:lnTo>
                  <a:lnTo>
                    <a:pt x="8405640" y="2006600"/>
                  </a:lnTo>
                  <a:lnTo>
                    <a:pt x="8476652" y="2006600"/>
                  </a:lnTo>
                  <a:lnTo>
                    <a:pt x="8480131" y="1993900"/>
                  </a:lnTo>
                  <a:close/>
                </a:path>
                <a:path w="8589644" h="2044700">
                  <a:moveTo>
                    <a:pt x="8558543" y="1993900"/>
                  </a:moveTo>
                  <a:lnTo>
                    <a:pt x="8553260" y="1993900"/>
                  </a:lnTo>
                  <a:lnTo>
                    <a:pt x="8549332" y="2006600"/>
                  </a:lnTo>
                  <a:lnTo>
                    <a:pt x="8563247" y="2006600"/>
                  </a:lnTo>
                  <a:lnTo>
                    <a:pt x="8558543" y="1993900"/>
                  </a:lnTo>
                  <a:close/>
                </a:path>
                <a:path w="8589644" h="2044700">
                  <a:moveTo>
                    <a:pt x="8567311" y="1993900"/>
                  </a:moveTo>
                  <a:lnTo>
                    <a:pt x="8563247" y="2006600"/>
                  </a:lnTo>
                  <a:lnTo>
                    <a:pt x="8573377" y="2006600"/>
                  </a:lnTo>
                  <a:lnTo>
                    <a:pt x="8567311" y="1993900"/>
                  </a:lnTo>
                  <a:close/>
                </a:path>
                <a:path w="8589644" h="2044700">
                  <a:moveTo>
                    <a:pt x="8300200" y="1981200"/>
                  </a:moveTo>
                  <a:lnTo>
                    <a:pt x="8286077" y="1981200"/>
                  </a:lnTo>
                  <a:lnTo>
                    <a:pt x="8293621" y="1993900"/>
                  </a:lnTo>
                  <a:lnTo>
                    <a:pt x="8300200" y="1981200"/>
                  </a:lnTo>
                  <a:close/>
                </a:path>
                <a:path w="8589644" h="2044700">
                  <a:moveTo>
                    <a:pt x="8351879" y="1981200"/>
                  </a:moveTo>
                  <a:lnTo>
                    <a:pt x="8314861" y="1981200"/>
                  </a:lnTo>
                  <a:lnTo>
                    <a:pt x="8319484" y="1993900"/>
                  </a:lnTo>
                  <a:lnTo>
                    <a:pt x="8348829" y="1993900"/>
                  </a:lnTo>
                  <a:lnTo>
                    <a:pt x="8351879" y="1981200"/>
                  </a:lnTo>
                  <a:close/>
                </a:path>
                <a:path w="8589644" h="2044700">
                  <a:moveTo>
                    <a:pt x="8366394" y="1981200"/>
                  </a:moveTo>
                  <a:lnTo>
                    <a:pt x="8351879" y="1981200"/>
                  </a:lnTo>
                  <a:lnTo>
                    <a:pt x="8350688" y="1993900"/>
                  </a:lnTo>
                  <a:lnTo>
                    <a:pt x="8362880" y="1993900"/>
                  </a:lnTo>
                  <a:lnTo>
                    <a:pt x="8366394" y="1981200"/>
                  </a:lnTo>
                  <a:close/>
                </a:path>
                <a:path w="8589644" h="2044700">
                  <a:moveTo>
                    <a:pt x="8480317" y="1968500"/>
                  </a:moveTo>
                  <a:lnTo>
                    <a:pt x="8470370" y="1981200"/>
                  </a:lnTo>
                  <a:lnTo>
                    <a:pt x="8371243" y="1981200"/>
                  </a:lnTo>
                  <a:lnTo>
                    <a:pt x="8387440" y="1993900"/>
                  </a:lnTo>
                  <a:lnTo>
                    <a:pt x="8485945" y="1993900"/>
                  </a:lnTo>
                  <a:lnTo>
                    <a:pt x="8487267" y="1990184"/>
                  </a:lnTo>
                  <a:lnTo>
                    <a:pt x="8483040" y="1981200"/>
                  </a:lnTo>
                  <a:lnTo>
                    <a:pt x="8480317" y="1968500"/>
                  </a:lnTo>
                  <a:close/>
                </a:path>
                <a:path w="8589644" h="2044700">
                  <a:moveTo>
                    <a:pt x="8536651" y="1981200"/>
                  </a:moveTo>
                  <a:lnTo>
                    <a:pt x="8543771" y="1993900"/>
                  </a:lnTo>
                  <a:lnTo>
                    <a:pt x="8545656" y="1993900"/>
                  </a:lnTo>
                  <a:lnTo>
                    <a:pt x="8536651" y="1981200"/>
                  </a:lnTo>
                  <a:close/>
                </a:path>
                <a:path w="8589644" h="2044700">
                  <a:moveTo>
                    <a:pt x="8288188" y="1968500"/>
                  </a:moveTo>
                  <a:lnTo>
                    <a:pt x="8258465" y="1968500"/>
                  </a:lnTo>
                  <a:lnTo>
                    <a:pt x="8264057" y="1981200"/>
                  </a:lnTo>
                  <a:lnTo>
                    <a:pt x="8281999" y="1981200"/>
                  </a:lnTo>
                  <a:lnTo>
                    <a:pt x="8288188" y="1968500"/>
                  </a:lnTo>
                  <a:close/>
                </a:path>
                <a:path w="8589644" h="2044700">
                  <a:moveTo>
                    <a:pt x="8406174" y="1968500"/>
                  </a:moveTo>
                  <a:lnTo>
                    <a:pt x="8288188" y="1968500"/>
                  </a:lnTo>
                  <a:lnTo>
                    <a:pt x="8286907" y="1981200"/>
                  </a:lnTo>
                  <a:lnTo>
                    <a:pt x="8400529" y="1981200"/>
                  </a:lnTo>
                  <a:lnTo>
                    <a:pt x="8406174" y="1968500"/>
                  </a:lnTo>
                  <a:close/>
                </a:path>
                <a:path w="8589644" h="2044700">
                  <a:moveTo>
                    <a:pt x="8449101" y="1968500"/>
                  </a:moveTo>
                  <a:lnTo>
                    <a:pt x="8407523" y="1968500"/>
                  </a:lnTo>
                  <a:lnTo>
                    <a:pt x="8418474" y="1981200"/>
                  </a:lnTo>
                  <a:lnTo>
                    <a:pt x="8445699" y="1981200"/>
                  </a:lnTo>
                  <a:lnTo>
                    <a:pt x="8449101" y="1968500"/>
                  </a:lnTo>
                  <a:close/>
                </a:path>
                <a:path w="8589644" h="2044700">
                  <a:moveTo>
                    <a:pt x="8455004" y="1968500"/>
                  </a:moveTo>
                  <a:lnTo>
                    <a:pt x="8449101" y="1968500"/>
                  </a:lnTo>
                  <a:lnTo>
                    <a:pt x="8453504" y="1981200"/>
                  </a:lnTo>
                  <a:lnTo>
                    <a:pt x="8460864" y="1981200"/>
                  </a:lnTo>
                  <a:lnTo>
                    <a:pt x="8455004" y="1968500"/>
                  </a:lnTo>
                  <a:close/>
                </a:path>
                <a:path w="8589644" h="2044700">
                  <a:moveTo>
                    <a:pt x="8209147" y="1943100"/>
                  </a:moveTo>
                  <a:lnTo>
                    <a:pt x="8182106" y="1943100"/>
                  </a:lnTo>
                  <a:lnTo>
                    <a:pt x="8182112" y="1943827"/>
                  </a:lnTo>
                  <a:lnTo>
                    <a:pt x="8206818" y="1955800"/>
                  </a:lnTo>
                  <a:lnTo>
                    <a:pt x="8201168" y="1968500"/>
                  </a:lnTo>
                  <a:lnTo>
                    <a:pt x="8208035" y="1968500"/>
                  </a:lnTo>
                  <a:lnTo>
                    <a:pt x="8216256" y="1955800"/>
                  </a:lnTo>
                  <a:lnTo>
                    <a:pt x="8208441" y="1955800"/>
                  </a:lnTo>
                  <a:lnTo>
                    <a:pt x="8209147" y="1943100"/>
                  </a:lnTo>
                  <a:close/>
                </a:path>
                <a:path w="8589644" h="2044700">
                  <a:moveTo>
                    <a:pt x="8236596" y="1955800"/>
                  </a:moveTo>
                  <a:lnTo>
                    <a:pt x="8216256" y="1955800"/>
                  </a:lnTo>
                  <a:lnTo>
                    <a:pt x="8214671" y="1968500"/>
                  </a:lnTo>
                  <a:lnTo>
                    <a:pt x="8236071" y="1968500"/>
                  </a:lnTo>
                  <a:lnTo>
                    <a:pt x="8236596" y="1955800"/>
                  </a:lnTo>
                  <a:close/>
                </a:path>
                <a:path w="8589644" h="2044700">
                  <a:moveTo>
                    <a:pt x="8409325" y="1955800"/>
                  </a:moveTo>
                  <a:lnTo>
                    <a:pt x="8236596" y="1955800"/>
                  </a:lnTo>
                  <a:lnTo>
                    <a:pt x="8254251" y="1968500"/>
                  </a:lnTo>
                  <a:lnTo>
                    <a:pt x="8417803" y="1968500"/>
                  </a:lnTo>
                  <a:lnTo>
                    <a:pt x="8409325" y="1955800"/>
                  </a:lnTo>
                  <a:close/>
                </a:path>
                <a:path w="8589644" h="2044700">
                  <a:moveTo>
                    <a:pt x="8156333" y="1943100"/>
                  </a:moveTo>
                  <a:lnTo>
                    <a:pt x="8152578" y="1955800"/>
                  </a:lnTo>
                  <a:lnTo>
                    <a:pt x="8158429" y="1955800"/>
                  </a:lnTo>
                  <a:lnTo>
                    <a:pt x="8156333" y="1943100"/>
                  </a:lnTo>
                  <a:close/>
                </a:path>
                <a:path w="8589644" h="2044700">
                  <a:moveTo>
                    <a:pt x="8180611" y="1943100"/>
                  </a:moveTo>
                  <a:lnTo>
                    <a:pt x="8167212" y="1943100"/>
                  </a:lnTo>
                  <a:lnTo>
                    <a:pt x="8163494" y="1955800"/>
                  </a:lnTo>
                  <a:lnTo>
                    <a:pt x="8175274" y="1955800"/>
                  </a:lnTo>
                  <a:lnTo>
                    <a:pt x="8180611" y="1943100"/>
                  </a:lnTo>
                  <a:close/>
                </a:path>
                <a:path w="8589644" h="2044700">
                  <a:moveTo>
                    <a:pt x="8254015" y="1943100"/>
                  </a:moveTo>
                  <a:lnTo>
                    <a:pt x="8211621" y="1943100"/>
                  </a:lnTo>
                  <a:lnTo>
                    <a:pt x="8212681" y="1955800"/>
                  </a:lnTo>
                  <a:lnTo>
                    <a:pt x="8257687" y="1955800"/>
                  </a:lnTo>
                  <a:lnTo>
                    <a:pt x="8254015" y="1943100"/>
                  </a:lnTo>
                  <a:close/>
                </a:path>
                <a:path w="8589644" h="2044700">
                  <a:moveTo>
                    <a:pt x="8259884" y="1943100"/>
                  </a:moveTo>
                  <a:lnTo>
                    <a:pt x="8259486" y="1955800"/>
                  </a:lnTo>
                  <a:lnTo>
                    <a:pt x="8264944" y="1955800"/>
                  </a:lnTo>
                  <a:lnTo>
                    <a:pt x="8259884" y="1943100"/>
                  </a:lnTo>
                  <a:close/>
                </a:path>
                <a:path w="8589644" h="2044700">
                  <a:moveTo>
                    <a:pt x="8281202" y="1930400"/>
                  </a:moveTo>
                  <a:lnTo>
                    <a:pt x="8271462" y="1930400"/>
                  </a:lnTo>
                  <a:lnTo>
                    <a:pt x="8270734" y="1943100"/>
                  </a:lnTo>
                  <a:lnTo>
                    <a:pt x="8273413" y="1955800"/>
                  </a:lnTo>
                  <a:lnTo>
                    <a:pt x="8329574" y="1955800"/>
                  </a:lnTo>
                  <a:lnTo>
                    <a:pt x="8321487" y="1943100"/>
                  </a:lnTo>
                  <a:lnTo>
                    <a:pt x="8305558" y="1943100"/>
                  </a:lnTo>
                  <a:lnTo>
                    <a:pt x="8281202" y="1930400"/>
                  </a:lnTo>
                  <a:close/>
                </a:path>
                <a:path w="8589644" h="2044700">
                  <a:moveTo>
                    <a:pt x="8359871" y="1943100"/>
                  </a:moveTo>
                  <a:lnTo>
                    <a:pt x="8330831" y="1943100"/>
                  </a:lnTo>
                  <a:lnTo>
                    <a:pt x="8335295" y="1955800"/>
                  </a:lnTo>
                  <a:lnTo>
                    <a:pt x="8364300" y="1955800"/>
                  </a:lnTo>
                  <a:lnTo>
                    <a:pt x="8359871" y="1943100"/>
                  </a:lnTo>
                  <a:close/>
                </a:path>
                <a:path w="8589644" h="2044700">
                  <a:moveTo>
                    <a:pt x="8182106" y="1943100"/>
                  </a:moveTo>
                  <a:lnTo>
                    <a:pt x="8180611" y="1943100"/>
                  </a:lnTo>
                  <a:lnTo>
                    <a:pt x="8182112" y="1943827"/>
                  </a:lnTo>
                  <a:lnTo>
                    <a:pt x="8182106" y="1943100"/>
                  </a:lnTo>
                  <a:close/>
                </a:path>
                <a:path w="8589644" h="2044700">
                  <a:moveTo>
                    <a:pt x="8068602" y="1930400"/>
                  </a:moveTo>
                  <a:lnTo>
                    <a:pt x="8057581" y="1930400"/>
                  </a:lnTo>
                  <a:lnTo>
                    <a:pt x="8065035" y="1943100"/>
                  </a:lnTo>
                  <a:lnTo>
                    <a:pt x="8071739" y="1938020"/>
                  </a:lnTo>
                  <a:lnTo>
                    <a:pt x="8068602" y="1930400"/>
                  </a:lnTo>
                  <a:close/>
                </a:path>
                <a:path w="8589644" h="2044700">
                  <a:moveTo>
                    <a:pt x="8074259" y="1936110"/>
                  </a:moveTo>
                  <a:lnTo>
                    <a:pt x="8071739" y="1938020"/>
                  </a:lnTo>
                  <a:lnTo>
                    <a:pt x="8073829" y="1943100"/>
                  </a:lnTo>
                  <a:lnTo>
                    <a:pt x="8074259" y="1936110"/>
                  </a:lnTo>
                  <a:close/>
                </a:path>
                <a:path w="8589644" h="2044700">
                  <a:moveTo>
                    <a:pt x="8094452" y="1930400"/>
                  </a:moveTo>
                  <a:lnTo>
                    <a:pt x="8093004" y="1930400"/>
                  </a:lnTo>
                  <a:lnTo>
                    <a:pt x="8087659" y="1943100"/>
                  </a:lnTo>
                  <a:lnTo>
                    <a:pt x="8092503" y="1943100"/>
                  </a:lnTo>
                  <a:lnTo>
                    <a:pt x="8094452" y="1930400"/>
                  </a:lnTo>
                  <a:close/>
                </a:path>
                <a:path w="8589644" h="2044700">
                  <a:moveTo>
                    <a:pt x="8103143" y="1930400"/>
                  </a:moveTo>
                  <a:lnTo>
                    <a:pt x="8095224" y="1930400"/>
                  </a:lnTo>
                  <a:lnTo>
                    <a:pt x="8100525" y="1943100"/>
                  </a:lnTo>
                  <a:lnTo>
                    <a:pt x="8102470" y="1943100"/>
                  </a:lnTo>
                  <a:lnTo>
                    <a:pt x="8103143" y="1930400"/>
                  </a:lnTo>
                  <a:close/>
                </a:path>
                <a:path w="8589644" h="2044700">
                  <a:moveTo>
                    <a:pt x="8118460" y="1930400"/>
                  </a:moveTo>
                  <a:lnTo>
                    <a:pt x="8105445" y="1930400"/>
                  </a:lnTo>
                  <a:lnTo>
                    <a:pt x="8106402" y="1943100"/>
                  </a:lnTo>
                  <a:lnTo>
                    <a:pt x="8112920" y="1943100"/>
                  </a:lnTo>
                  <a:lnTo>
                    <a:pt x="8118460" y="1930400"/>
                  </a:lnTo>
                  <a:close/>
                </a:path>
                <a:path w="8589644" h="2044700">
                  <a:moveTo>
                    <a:pt x="8122939" y="1933323"/>
                  </a:moveTo>
                  <a:lnTo>
                    <a:pt x="8120014" y="1943100"/>
                  </a:lnTo>
                  <a:lnTo>
                    <a:pt x="8125197" y="1943100"/>
                  </a:lnTo>
                  <a:lnTo>
                    <a:pt x="8124223" y="1934161"/>
                  </a:lnTo>
                  <a:lnTo>
                    <a:pt x="8122939" y="1933323"/>
                  </a:lnTo>
                  <a:close/>
                </a:path>
                <a:path w="8589644" h="2044700">
                  <a:moveTo>
                    <a:pt x="8264210" y="1930400"/>
                  </a:moveTo>
                  <a:lnTo>
                    <a:pt x="8123813" y="1930400"/>
                  </a:lnTo>
                  <a:lnTo>
                    <a:pt x="8124223" y="1934161"/>
                  </a:lnTo>
                  <a:lnTo>
                    <a:pt x="8137919" y="1943100"/>
                  </a:lnTo>
                  <a:lnTo>
                    <a:pt x="8267667" y="1943100"/>
                  </a:lnTo>
                  <a:lnTo>
                    <a:pt x="8264210" y="1930400"/>
                  </a:lnTo>
                  <a:close/>
                </a:path>
                <a:path w="8589644" h="2044700">
                  <a:moveTo>
                    <a:pt x="8081795" y="1930400"/>
                  </a:moveTo>
                  <a:lnTo>
                    <a:pt x="8074610" y="1930400"/>
                  </a:lnTo>
                  <a:lnTo>
                    <a:pt x="8074259" y="1936110"/>
                  </a:lnTo>
                  <a:lnTo>
                    <a:pt x="8081795" y="1930400"/>
                  </a:lnTo>
                  <a:close/>
                </a:path>
                <a:path w="8589644" h="2044700">
                  <a:moveTo>
                    <a:pt x="8123813" y="1930400"/>
                  </a:moveTo>
                  <a:lnTo>
                    <a:pt x="8118460" y="1930400"/>
                  </a:lnTo>
                  <a:lnTo>
                    <a:pt x="8122939" y="1933323"/>
                  </a:lnTo>
                  <a:lnTo>
                    <a:pt x="8123813" y="1930400"/>
                  </a:lnTo>
                  <a:close/>
                </a:path>
                <a:path w="8589644" h="2044700">
                  <a:moveTo>
                    <a:pt x="8031692" y="1917700"/>
                  </a:moveTo>
                  <a:lnTo>
                    <a:pt x="8028289" y="1917700"/>
                  </a:lnTo>
                  <a:lnTo>
                    <a:pt x="8023669" y="1930400"/>
                  </a:lnTo>
                  <a:lnTo>
                    <a:pt x="8031692" y="1917700"/>
                  </a:lnTo>
                  <a:close/>
                </a:path>
                <a:path w="8589644" h="2044700">
                  <a:moveTo>
                    <a:pt x="8044306" y="1896627"/>
                  </a:moveTo>
                  <a:lnTo>
                    <a:pt x="8040959" y="1905000"/>
                  </a:lnTo>
                  <a:lnTo>
                    <a:pt x="8040106" y="1917700"/>
                  </a:lnTo>
                  <a:lnTo>
                    <a:pt x="8044899" y="1930400"/>
                  </a:lnTo>
                  <a:lnTo>
                    <a:pt x="8051516" y="1930400"/>
                  </a:lnTo>
                  <a:lnTo>
                    <a:pt x="8055865" y="1918459"/>
                  </a:lnTo>
                  <a:lnTo>
                    <a:pt x="8054290" y="1917700"/>
                  </a:lnTo>
                  <a:lnTo>
                    <a:pt x="8042778" y="1917700"/>
                  </a:lnTo>
                  <a:lnTo>
                    <a:pt x="8047346" y="1905000"/>
                  </a:lnTo>
                  <a:lnTo>
                    <a:pt x="8044306" y="1896627"/>
                  </a:lnTo>
                  <a:close/>
                </a:path>
                <a:path w="8589644" h="2044700">
                  <a:moveTo>
                    <a:pt x="8056119" y="1918581"/>
                  </a:moveTo>
                  <a:lnTo>
                    <a:pt x="8055821" y="1930400"/>
                  </a:lnTo>
                  <a:lnTo>
                    <a:pt x="8080644" y="1930400"/>
                  </a:lnTo>
                  <a:lnTo>
                    <a:pt x="8056119" y="1918581"/>
                  </a:lnTo>
                  <a:close/>
                </a:path>
                <a:path w="8589644" h="2044700">
                  <a:moveTo>
                    <a:pt x="8238492" y="1917700"/>
                  </a:moveTo>
                  <a:lnTo>
                    <a:pt x="8096945" y="1917700"/>
                  </a:lnTo>
                  <a:lnTo>
                    <a:pt x="8099458" y="1930400"/>
                  </a:lnTo>
                  <a:lnTo>
                    <a:pt x="8246152" y="1930400"/>
                  </a:lnTo>
                  <a:lnTo>
                    <a:pt x="8238492" y="1917700"/>
                  </a:lnTo>
                  <a:close/>
                </a:path>
                <a:path w="8589644" h="2044700">
                  <a:moveTo>
                    <a:pt x="8056142" y="1917700"/>
                  </a:moveTo>
                  <a:lnTo>
                    <a:pt x="8055865" y="1918459"/>
                  </a:lnTo>
                  <a:lnTo>
                    <a:pt x="8056119" y="1918581"/>
                  </a:lnTo>
                  <a:lnTo>
                    <a:pt x="8056142" y="1917700"/>
                  </a:lnTo>
                  <a:close/>
                </a:path>
                <a:path w="8589644" h="2044700">
                  <a:moveTo>
                    <a:pt x="7994319" y="1905000"/>
                  </a:moveTo>
                  <a:lnTo>
                    <a:pt x="7965150" y="1905000"/>
                  </a:lnTo>
                  <a:lnTo>
                    <a:pt x="7982373" y="1917700"/>
                  </a:lnTo>
                  <a:lnTo>
                    <a:pt x="7997819" y="1917700"/>
                  </a:lnTo>
                  <a:lnTo>
                    <a:pt x="7994319" y="1905000"/>
                  </a:lnTo>
                  <a:close/>
                </a:path>
                <a:path w="8589644" h="2044700">
                  <a:moveTo>
                    <a:pt x="8042734" y="1892300"/>
                  </a:moveTo>
                  <a:lnTo>
                    <a:pt x="7984045" y="1892300"/>
                  </a:lnTo>
                  <a:lnTo>
                    <a:pt x="7991746" y="1905000"/>
                  </a:lnTo>
                  <a:lnTo>
                    <a:pt x="8004219" y="1905000"/>
                  </a:lnTo>
                  <a:lnTo>
                    <a:pt x="8018536" y="1917700"/>
                  </a:lnTo>
                  <a:lnTo>
                    <a:pt x="8040106" y="1917700"/>
                  </a:lnTo>
                  <a:lnTo>
                    <a:pt x="8040959" y="1905000"/>
                  </a:lnTo>
                  <a:lnTo>
                    <a:pt x="8044306" y="1896627"/>
                  </a:lnTo>
                  <a:lnTo>
                    <a:pt x="8042734" y="1892300"/>
                  </a:lnTo>
                  <a:close/>
                </a:path>
                <a:path w="8589644" h="2044700">
                  <a:moveTo>
                    <a:pt x="8049259" y="1888948"/>
                  </a:moveTo>
                  <a:lnTo>
                    <a:pt x="8046036" y="1892300"/>
                  </a:lnTo>
                  <a:lnTo>
                    <a:pt x="8044306" y="1896627"/>
                  </a:lnTo>
                  <a:lnTo>
                    <a:pt x="8047346" y="1905000"/>
                  </a:lnTo>
                  <a:lnTo>
                    <a:pt x="8042778" y="1917700"/>
                  </a:lnTo>
                  <a:lnTo>
                    <a:pt x="8179849" y="1917700"/>
                  </a:lnTo>
                  <a:lnTo>
                    <a:pt x="8172892" y="1905000"/>
                  </a:lnTo>
                  <a:lnTo>
                    <a:pt x="8097718" y="1905000"/>
                  </a:lnTo>
                  <a:lnTo>
                    <a:pt x="8102423" y="1892300"/>
                  </a:lnTo>
                  <a:lnTo>
                    <a:pt x="8049401" y="1892300"/>
                  </a:lnTo>
                  <a:lnTo>
                    <a:pt x="8049259" y="1888948"/>
                  </a:lnTo>
                  <a:close/>
                </a:path>
                <a:path w="8589644" h="2044700">
                  <a:moveTo>
                    <a:pt x="8194082" y="1905000"/>
                  </a:moveTo>
                  <a:lnTo>
                    <a:pt x="8192540" y="1917700"/>
                  </a:lnTo>
                  <a:lnTo>
                    <a:pt x="8200082" y="1917700"/>
                  </a:lnTo>
                  <a:lnTo>
                    <a:pt x="8194082" y="1905000"/>
                  </a:lnTo>
                  <a:close/>
                </a:path>
                <a:path w="8589644" h="2044700">
                  <a:moveTo>
                    <a:pt x="8214252" y="1905000"/>
                  </a:moveTo>
                  <a:lnTo>
                    <a:pt x="8208702" y="1917700"/>
                  </a:lnTo>
                  <a:lnTo>
                    <a:pt x="8216032" y="1917700"/>
                  </a:lnTo>
                  <a:lnTo>
                    <a:pt x="8214252" y="1905000"/>
                  </a:lnTo>
                  <a:close/>
                </a:path>
                <a:path w="8589644" h="2044700">
                  <a:moveTo>
                    <a:pt x="7908895" y="1892300"/>
                  </a:moveTo>
                  <a:lnTo>
                    <a:pt x="7902534" y="1892300"/>
                  </a:lnTo>
                  <a:lnTo>
                    <a:pt x="7913253" y="1905000"/>
                  </a:lnTo>
                  <a:lnTo>
                    <a:pt x="7908895" y="1892300"/>
                  </a:lnTo>
                  <a:close/>
                </a:path>
                <a:path w="8589644" h="2044700">
                  <a:moveTo>
                    <a:pt x="7945566" y="1892300"/>
                  </a:moveTo>
                  <a:lnTo>
                    <a:pt x="7941009" y="1892300"/>
                  </a:lnTo>
                  <a:lnTo>
                    <a:pt x="7942218" y="1905000"/>
                  </a:lnTo>
                  <a:lnTo>
                    <a:pt x="7955935" y="1905000"/>
                  </a:lnTo>
                  <a:lnTo>
                    <a:pt x="7945566" y="1892300"/>
                  </a:lnTo>
                  <a:close/>
                </a:path>
                <a:path w="8589644" h="2044700">
                  <a:moveTo>
                    <a:pt x="7979733" y="1904439"/>
                  </a:moveTo>
                  <a:lnTo>
                    <a:pt x="7979534" y="1905000"/>
                  </a:lnTo>
                  <a:lnTo>
                    <a:pt x="7980467" y="1905000"/>
                  </a:lnTo>
                  <a:lnTo>
                    <a:pt x="7979733" y="1904439"/>
                  </a:lnTo>
                  <a:close/>
                </a:path>
                <a:path w="8589644" h="2044700">
                  <a:moveTo>
                    <a:pt x="8126138" y="1892300"/>
                  </a:moveTo>
                  <a:lnTo>
                    <a:pt x="8120341" y="1892300"/>
                  </a:lnTo>
                  <a:lnTo>
                    <a:pt x="8116842" y="1905000"/>
                  </a:lnTo>
                  <a:lnTo>
                    <a:pt x="8137500" y="1905000"/>
                  </a:lnTo>
                  <a:lnTo>
                    <a:pt x="8126138" y="1892300"/>
                  </a:lnTo>
                  <a:close/>
                </a:path>
                <a:path w="8589644" h="2044700">
                  <a:moveTo>
                    <a:pt x="7984045" y="1892300"/>
                  </a:moveTo>
                  <a:lnTo>
                    <a:pt x="7963841" y="1892300"/>
                  </a:lnTo>
                  <a:lnTo>
                    <a:pt x="7979733" y="1904439"/>
                  </a:lnTo>
                  <a:lnTo>
                    <a:pt x="7984045" y="1892300"/>
                  </a:lnTo>
                  <a:close/>
                </a:path>
                <a:path w="8589644" h="2044700">
                  <a:moveTo>
                    <a:pt x="7861436" y="1879600"/>
                  </a:moveTo>
                  <a:lnTo>
                    <a:pt x="7852064" y="1879600"/>
                  </a:lnTo>
                  <a:lnTo>
                    <a:pt x="7859685" y="1892300"/>
                  </a:lnTo>
                  <a:lnTo>
                    <a:pt x="7861436" y="1879600"/>
                  </a:lnTo>
                  <a:close/>
                </a:path>
                <a:path w="8589644" h="2044700">
                  <a:moveTo>
                    <a:pt x="7899183" y="1879600"/>
                  </a:moveTo>
                  <a:lnTo>
                    <a:pt x="7893673" y="1879600"/>
                  </a:lnTo>
                  <a:lnTo>
                    <a:pt x="7893979" y="1892300"/>
                  </a:lnTo>
                  <a:lnTo>
                    <a:pt x="7899183" y="1879600"/>
                  </a:lnTo>
                  <a:close/>
                </a:path>
                <a:path w="8589644" h="2044700">
                  <a:moveTo>
                    <a:pt x="8022635" y="1866900"/>
                  </a:moveTo>
                  <a:lnTo>
                    <a:pt x="8004114" y="1866900"/>
                  </a:lnTo>
                  <a:lnTo>
                    <a:pt x="8003159" y="1879600"/>
                  </a:lnTo>
                  <a:lnTo>
                    <a:pt x="7913805" y="1879600"/>
                  </a:lnTo>
                  <a:lnTo>
                    <a:pt x="7930805" y="1892300"/>
                  </a:lnTo>
                  <a:lnTo>
                    <a:pt x="8046036" y="1892300"/>
                  </a:lnTo>
                  <a:lnTo>
                    <a:pt x="8049259" y="1888948"/>
                  </a:lnTo>
                  <a:lnTo>
                    <a:pt x="8048863" y="1879600"/>
                  </a:lnTo>
                  <a:lnTo>
                    <a:pt x="8022635" y="1866900"/>
                  </a:lnTo>
                  <a:close/>
                </a:path>
                <a:path w="8589644" h="2044700">
                  <a:moveTo>
                    <a:pt x="8072838" y="1879600"/>
                  </a:moveTo>
                  <a:lnTo>
                    <a:pt x="8058249" y="1879600"/>
                  </a:lnTo>
                  <a:lnTo>
                    <a:pt x="8049259" y="1888948"/>
                  </a:lnTo>
                  <a:lnTo>
                    <a:pt x="8049401" y="1892300"/>
                  </a:lnTo>
                  <a:lnTo>
                    <a:pt x="8085041" y="1892300"/>
                  </a:lnTo>
                  <a:lnTo>
                    <a:pt x="8072838" y="1879600"/>
                  </a:lnTo>
                  <a:close/>
                </a:path>
                <a:path w="8589644" h="2044700">
                  <a:moveTo>
                    <a:pt x="7799500" y="1866900"/>
                  </a:moveTo>
                  <a:lnTo>
                    <a:pt x="7790809" y="1866900"/>
                  </a:lnTo>
                  <a:lnTo>
                    <a:pt x="7792485" y="1879600"/>
                  </a:lnTo>
                  <a:lnTo>
                    <a:pt x="7799500" y="1866900"/>
                  </a:lnTo>
                  <a:close/>
                </a:path>
                <a:path w="8589644" h="2044700">
                  <a:moveTo>
                    <a:pt x="7804840" y="1866900"/>
                  </a:moveTo>
                  <a:lnTo>
                    <a:pt x="7794998" y="1879600"/>
                  </a:lnTo>
                  <a:lnTo>
                    <a:pt x="7805887" y="1879600"/>
                  </a:lnTo>
                  <a:lnTo>
                    <a:pt x="7804840" y="1866900"/>
                  </a:lnTo>
                  <a:close/>
                </a:path>
                <a:path w="8589644" h="2044700">
                  <a:moveTo>
                    <a:pt x="7815972" y="1866900"/>
                  </a:moveTo>
                  <a:lnTo>
                    <a:pt x="7812818" y="1866900"/>
                  </a:lnTo>
                  <a:lnTo>
                    <a:pt x="7822117" y="1879600"/>
                  </a:lnTo>
                  <a:lnTo>
                    <a:pt x="7815972" y="1866900"/>
                  </a:lnTo>
                  <a:close/>
                </a:path>
                <a:path w="8589644" h="2044700">
                  <a:moveTo>
                    <a:pt x="7856840" y="1866900"/>
                  </a:moveTo>
                  <a:lnTo>
                    <a:pt x="7837030" y="1866900"/>
                  </a:lnTo>
                  <a:lnTo>
                    <a:pt x="7833413" y="1879600"/>
                  </a:lnTo>
                  <a:lnTo>
                    <a:pt x="7848609" y="1879600"/>
                  </a:lnTo>
                  <a:lnTo>
                    <a:pt x="7856840" y="1866900"/>
                  </a:lnTo>
                  <a:close/>
                </a:path>
                <a:path w="8589644" h="2044700">
                  <a:moveTo>
                    <a:pt x="7999285" y="1866900"/>
                  </a:moveTo>
                  <a:lnTo>
                    <a:pt x="7856840" y="1866900"/>
                  </a:lnTo>
                  <a:lnTo>
                    <a:pt x="7860114" y="1879600"/>
                  </a:lnTo>
                  <a:lnTo>
                    <a:pt x="7999769" y="1879600"/>
                  </a:lnTo>
                  <a:lnTo>
                    <a:pt x="7999285" y="1866900"/>
                  </a:lnTo>
                  <a:close/>
                </a:path>
                <a:path w="8589644" h="2044700">
                  <a:moveTo>
                    <a:pt x="7765532" y="1854200"/>
                  </a:moveTo>
                  <a:lnTo>
                    <a:pt x="7762852" y="1866900"/>
                  </a:lnTo>
                  <a:lnTo>
                    <a:pt x="7766386" y="1866900"/>
                  </a:lnTo>
                  <a:lnTo>
                    <a:pt x="7765532" y="1854200"/>
                  </a:lnTo>
                  <a:close/>
                </a:path>
                <a:path w="8589644" h="2044700">
                  <a:moveTo>
                    <a:pt x="7818479" y="1854200"/>
                  </a:moveTo>
                  <a:lnTo>
                    <a:pt x="7778742" y="1854200"/>
                  </a:lnTo>
                  <a:lnTo>
                    <a:pt x="7780051" y="1866900"/>
                  </a:lnTo>
                  <a:lnTo>
                    <a:pt x="7812818" y="1866900"/>
                  </a:lnTo>
                  <a:lnTo>
                    <a:pt x="7818479" y="1854200"/>
                  </a:lnTo>
                  <a:close/>
                </a:path>
                <a:path w="8589644" h="2044700">
                  <a:moveTo>
                    <a:pt x="7862754" y="1854200"/>
                  </a:moveTo>
                  <a:lnTo>
                    <a:pt x="7829126" y="1854200"/>
                  </a:lnTo>
                  <a:lnTo>
                    <a:pt x="7834787" y="1866900"/>
                  </a:lnTo>
                  <a:lnTo>
                    <a:pt x="7859708" y="1866900"/>
                  </a:lnTo>
                  <a:lnTo>
                    <a:pt x="7862754" y="1854200"/>
                  </a:lnTo>
                  <a:close/>
                </a:path>
                <a:path w="8589644" h="2044700">
                  <a:moveTo>
                    <a:pt x="7974678" y="1854200"/>
                  </a:moveTo>
                  <a:lnTo>
                    <a:pt x="7862754" y="1854200"/>
                  </a:lnTo>
                  <a:lnTo>
                    <a:pt x="7863268" y="1866900"/>
                  </a:lnTo>
                  <a:lnTo>
                    <a:pt x="7974573" y="1866900"/>
                  </a:lnTo>
                  <a:lnTo>
                    <a:pt x="7974678" y="1854200"/>
                  </a:lnTo>
                  <a:close/>
                </a:path>
                <a:path w="8589644" h="2044700">
                  <a:moveTo>
                    <a:pt x="7846009" y="1828800"/>
                  </a:moveTo>
                  <a:lnTo>
                    <a:pt x="7704899" y="1828800"/>
                  </a:lnTo>
                  <a:lnTo>
                    <a:pt x="7700550" y="1841500"/>
                  </a:lnTo>
                  <a:lnTo>
                    <a:pt x="7707834" y="1854200"/>
                  </a:lnTo>
                  <a:lnTo>
                    <a:pt x="7716806" y="1854200"/>
                  </a:lnTo>
                  <a:lnTo>
                    <a:pt x="7722048" y="1841500"/>
                  </a:lnTo>
                  <a:lnTo>
                    <a:pt x="7852889" y="1841500"/>
                  </a:lnTo>
                  <a:lnTo>
                    <a:pt x="7846009" y="1828800"/>
                  </a:lnTo>
                  <a:close/>
                </a:path>
                <a:path w="8589644" h="2044700">
                  <a:moveTo>
                    <a:pt x="7726006" y="1841500"/>
                  </a:moveTo>
                  <a:lnTo>
                    <a:pt x="7731322" y="1854200"/>
                  </a:lnTo>
                  <a:lnTo>
                    <a:pt x="7726006" y="1841500"/>
                  </a:lnTo>
                  <a:close/>
                </a:path>
                <a:path w="8589644" h="2044700">
                  <a:moveTo>
                    <a:pt x="7900754" y="1841500"/>
                  </a:moveTo>
                  <a:lnTo>
                    <a:pt x="7737892" y="1841500"/>
                  </a:lnTo>
                  <a:lnTo>
                    <a:pt x="7744543" y="1854200"/>
                  </a:lnTo>
                  <a:lnTo>
                    <a:pt x="7902285" y="1854200"/>
                  </a:lnTo>
                  <a:lnTo>
                    <a:pt x="7900754" y="1841500"/>
                  </a:lnTo>
                  <a:close/>
                </a:path>
                <a:path w="8589644" h="2044700">
                  <a:moveTo>
                    <a:pt x="7908293" y="1841500"/>
                  </a:moveTo>
                  <a:lnTo>
                    <a:pt x="7900754" y="1841500"/>
                  </a:lnTo>
                  <a:lnTo>
                    <a:pt x="7906408" y="1854200"/>
                  </a:lnTo>
                  <a:lnTo>
                    <a:pt x="7914333" y="1854200"/>
                  </a:lnTo>
                  <a:lnTo>
                    <a:pt x="7908293" y="1841500"/>
                  </a:lnTo>
                  <a:close/>
                </a:path>
                <a:path w="8589644" h="2044700">
                  <a:moveTo>
                    <a:pt x="7642228" y="1828800"/>
                  </a:moveTo>
                  <a:lnTo>
                    <a:pt x="7641023" y="1828800"/>
                  </a:lnTo>
                  <a:lnTo>
                    <a:pt x="7643170" y="1841500"/>
                  </a:lnTo>
                  <a:lnTo>
                    <a:pt x="7642228" y="1828800"/>
                  </a:lnTo>
                  <a:close/>
                </a:path>
                <a:path w="8589644" h="2044700">
                  <a:moveTo>
                    <a:pt x="7704899" y="1828800"/>
                  </a:moveTo>
                  <a:lnTo>
                    <a:pt x="7670146" y="1828800"/>
                  </a:lnTo>
                  <a:lnTo>
                    <a:pt x="7671651" y="1841500"/>
                  </a:lnTo>
                  <a:lnTo>
                    <a:pt x="7695838" y="1841500"/>
                  </a:lnTo>
                  <a:lnTo>
                    <a:pt x="7704899" y="1828800"/>
                  </a:lnTo>
                  <a:close/>
                </a:path>
                <a:path w="8589644" h="2044700">
                  <a:moveTo>
                    <a:pt x="7863000" y="1828800"/>
                  </a:moveTo>
                  <a:lnTo>
                    <a:pt x="7865048" y="1841500"/>
                  </a:lnTo>
                  <a:lnTo>
                    <a:pt x="7890198" y="1841500"/>
                  </a:lnTo>
                  <a:lnTo>
                    <a:pt x="7863000" y="1828800"/>
                  </a:lnTo>
                  <a:close/>
                </a:path>
                <a:path w="8589644" h="2044700">
                  <a:moveTo>
                    <a:pt x="7577936" y="1816100"/>
                  </a:moveTo>
                  <a:lnTo>
                    <a:pt x="7581287" y="1828800"/>
                  </a:lnTo>
                  <a:lnTo>
                    <a:pt x="7586313" y="1828800"/>
                  </a:lnTo>
                  <a:lnTo>
                    <a:pt x="7577936" y="1816100"/>
                  </a:lnTo>
                  <a:close/>
                </a:path>
                <a:path w="8589644" h="2044700">
                  <a:moveTo>
                    <a:pt x="7602124" y="1790700"/>
                  </a:moveTo>
                  <a:lnTo>
                    <a:pt x="7511302" y="1790700"/>
                  </a:lnTo>
                  <a:lnTo>
                    <a:pt x="7523260" y="1803400"/>
                  </a:lnTo>
                  <a:lnTo>
                    <a:pt x="7582972" y="1803400"/>
                  </a:lnTo>
                  <a:lnTo>
                    <a:pt x="7584926" y="1816100"/>
                  </a:lnTo>
                  <a:lnTo>
                    <a:pt x="7592937" y="1816100"/>
                  </a:lnTo>
                  <a:lnTo>
                    <a:pt x="7600553" y="1828800"/>
                  </a:lnTo>
                  <a:lnTo>
                    <a:pt x="7600570" y="1816100"/>
                  </a:lnTo>
                  <a:lnTo>
                    <a:pt x="7600998" y="1814755"/>
                  </a:lnTo>
                  <a:lnTo>
                    <a:pt x="7600769" y="1803400"/>
                  </a:lnTo>
                  <a:lnTo>
                    <a:pt x="7602124" y="1790700"/>
                  </a:lnTo>
                  <a:close/>
                </a:path>
                <a:path w="8589644" h="2044700">
                  <a:moveTo>
                    <a:pt x="7683190" y="1816100"/>
                  </a:moveTo>
                  <a:lnTo>
                    <a:pt x="7612903" y="1816100"/>
                  </a:lnTo>
                  <a:lnTo>
                    <a:pt x="7646416" y="1828800"/>
                  </a:lnTo>
                  <a:lnTo>
                    <a:pt x="7697134" y="1828800"/>
                  </a:lnTo>
                  <a:lnTo>
                    <a:pt x="7683190" y="1816100"/>
                  </a:lnTo>
                  <a:close/>
                </a:path>
                <a:path w="8589644" h="2044700">
                  <a:moveTo>
                    <a:pt x="7801076" y="1816100"/>
                  </a:moveTo>
                  <a:lnTo>
                    <a:pt x="7703378" y="1816100"/>
                  </a:lnTo>
                  <a:lnTo>
                    <a:pt x="7714200" y="1828800"/>
                  </a:lnTo>
                  <a:lnTo>
                    <a:pt x="7801843" y="1828800"/>
                  </a:lnTo>
                  <a:lnTo>
                    <a:pt x="7801076" y="1816100"/>
                  </a:lnTo>
                  <a:close/>
                </a:path>
                <a:path w="8589644" h="2044700">
                  <a:moveTo>
                    <a:pt x="7814578" y="1816100"/>
                  </a:moveTo>
                  <a:lnTo>
                    <a:pt x="7804397" y="1828800"/>
                  </a:lnTo>
                  <a:lnTo>
                    <a:pt x="7816173" y="1828800"/>
                  </a:lnTo>
                  <a:lnTo>
                    <a:pt x="7814578" y="1816100"/>
                  </a:lnTo>
                  <a:close/>
                </a:path>
                <a:path w="8589644" h="2044700">
                  <a:moveTo>
                    <a:pt x="7577936" y="1803400"/>
                  </a:moveTo>
                  <a:lnTo>
                    <a:pt x="7544325" y="1803400"/>
                  </a:lnTo>
                  <a:lnTo>
                    <a:pt x="7566183" y="1816100"/>
                  </a:lnTo>
                  <a:lnTo>
                    <a:pt x="7583384" y="1816100"/>
                  </a:lnTo>
                  <a:lnTo>
                    <a:pt x="7577936" y="1803400"/>
                  </a:lnTo>
                  <a:close/>
                </a:path>
                <a:path w="8589644" h="2044700">
                  <a:moveTo>
                    <a:pt x="7627424" y="1778000"/>
                  </a:moveTo>
                  <a:lnTo>
                    <a:pt x="7609015" y="1778000"/>
                  </a:lnTo>
                  <a:lnTo>
                    <a:pt x="7604744" y="1786661"/>
                  </a:lnTo>
                  <a:lnTo>
                    <a:pt x="7606649" y="1790700"/>
                  </a:lnTo>
                  <a:lnTo>
                    <a:pt x="7604611" y="1803400"/>
                  </a:lnTo>
                  <a:lnTo>
                    <a:pt x="7600998" y="1814755"/>
                  </a:lnTo>
                  <a:lnTo>
                    <a:pt x="7601025" y="1816100"/>
                  </a:lnTo>
                  <a:lnTo>
                    <a:pt x="7716257" y="1816100"/>
                  </a:lnTo>
                  <a:lnTo>
                    <a:pt x="7714365" y="1803400"/>
                  </a:lnTo>
                  <a:lnTo>
                    <a:pt x="7665458" y="1803400"/>
                  </a:lnTo>
                  <a:lnTo>
                    <a:pt x="7662109" y="1790700"/>
                  </a:lnTo>
                  <a:lnTo>
                    <a:pt x="7633170" y="1790700"/>
                  </a:lnTo>
                  <a:lnTo>
                    <a:pt x="7627424" y="1778000"/>
                  </a:lnTo>
                  <a:close/>
                </a:path>
                <a:path w="8589644" h="2044700">
                  <a:moveTo>
                    <a:pt x="7738314" y="1803400"/>
                  </a:moveTo>
                  <a:lnTo>
                    <a:pt x="7722457" y="1803400"/>
                  </a:lnTo>
                  <a:lnTo>
                    <a:pt x="7716257" y="1816100"/>
                  </a:lnTo>
                  <a:lnTo>
                    <a:pt x="7751229" y="1816100"/>
                  </a:lnTo>
                  <a:lnTo>
                    <a:pt x="7738314" y="1803400"/>
                  </a:lnTo>
                  <a:close/>
                </a:path>
                <a:path w="8589644" h="2044700">
                  <a:moveTo>
                    <a:pt x="7604744" y="1786661"/>
                  </a:moveTo>
                  <a:lnTo>
                    <a:pt x="7602752" y="1790700"/>
                  </a:lnTo>
                  <a:lnTo>
                    <a:pt x="7602124" y="1790700"/>
                  </a:lnTo>
                  <a:lnTo>
                    <a:pt x="7600769" y="1803400"/>
                  </a:lnTo>
                  <a:lnTo>
                    <a:pt x="7600998" y="1814755"/>
                  </a:lnTo>
                  <a:lnTo>
                    <a:pt x="7604611" y="1803400"/>
                  </a:lnTo>
                  <a:lnTo>
                    <a:pt x="7606649" y="1790700"/>
                  </a:lnTo>
                  <a:lnTo>
                    <a:pt x="7604744" y="1786661"/>
                  </a:lnTo>
                  <a:close/>
                </a:path>
                <a:path w="8589644" h="2044700">
                  <a:moveTo>
                    <a:pt x="7676708" y="1790700"/>
                  </a:moveTo>
                  <a:lnTo>
                    <a:pt x="7671860" y="1790700"/>
                  </a:lnTo>
                  <a:lnTo>
                    <a:pt x="7665458" y="1803400"/>
                  </a:lnTo>
                  <a:lnTo>
                    <a:pt x="7678666" y="1803400"/>
                  </a:lnTo>
                  <a:lnTo>
                    <a:pt x="7676708" y="1790700"/>
                  </a:lnTo>
                  <a:close/>
                </a:path>
                <a:path w="8589644" h="2044700">
                  <a:moveTo>
                    <a:pt x="7700531" y="1790700"/>
                  </a:moveTo>
                  <a:lnTo>
                    <a:pt x="7680904" y="1790700"/>
                  </a:lnTo>
                  <a:lnTo>
                    <a:pt x="7683982" y="1803400"/>
                  </a:lnTo>
                  <a:lnTo>
                    <a:pt x="7708822" y="1803400"/>
                  </a:lnTo>
                  <a:lnTo>
                    <a:pt x="7700531" y="1790700"/>
                  </a:lnTo>
                  <a:close/>
                </a:path>
                <a:path w="8589644" h="2044700">
                  <a:moveTo>
                    <a:pt x="7466448" y="1778000"/>
                  </a:moveTo>
                  <a:lnTo>
                    <a:pt x="7437116" y="1778000"/>
                  </a:lnTo>
                  <a:lnTo>
                    <a:pt x="7448168" y="1790700"/>
                  </a:lnTo>
                  <a:lnTo>
                    <a:pt x="7461238" y="1790700"/>
                  </a:lnTo>
                  <a:lnTo>
                    <a:pt x="7466448" y="1778000"/>
                  </a:lnTo>
                  <a:close/>
                </a:path>
                <a:path w="8589644" h="2044700">
                  <a:moveTo>
                    <a:pt x="7597936" y="1765300"/>
                  </a:moveTo>
                  <a:lnTo>
                    <a:pt x="7536092" y="1765300"/>
                  </a:lnTo>
                  <a:lnTo>
                    <a:pt x="7537442" y="1778000"/>
                  </a:lnTo>
                  <a:lnTo>
                    <a:pt x="7505164" y="1778000"/>
                  </a:lnTo>
                  <a:lnTo>
                    <a:pt x="7498971" y="1790700"/>
                  </a:lnTo>
                  <a:lnTo>
                    <a:pt x="7602752" y="1790700"/>
                  </a:lnTo>
                  <a:lnTo>
                    <a:pt x="7604744" y="1786661"/>
                  </a:lnTo>
                  <a:lnTo>
                    <a:pt x="7600658" y="1778000"/>
                  </a:lnTo>
                  <a:lnTo>
                    <a:pt x="7597936" y="1765300"/>
                  </a:lnTo>
                  <a:close/>
                </a:path>
                <a:path w="8589644" h="2044700">
                  <a:moveTo>
                    <a:pt x="7657091" y="1778000"/>
                  </a:moveTo>
                  <a:lnTo>
                    <a:pt x="7645683" y="1790700"/>
                  </a:lnTo>
                  <a:lnTo>
                    <a:pt x="7662109" y="1790700"/>
                  </a:lnTo>
                  <a:lnTo>
                    <a:pt x="7657091" y="1778000"/>
                  </a:lnTo>
                  <a:close/>
                </a:path>
                <a:path w="8589644" h="2044700">
                  <a:moveTo>
                    <a:pt x="7387693" y="1765300"/>
                  </a:moveTo>
                  <a:lnTo>
                    <a:pt x="7381678" y="1765300"/>
                  </a:lnTo>
                  <a:lnTo>
                    <a:pt x="7379513" y="1778000"/>
                  </a:lnTo>
                  <a:lnTo>
                    <a:pt x="7387716" y="1765747"/>
                  </a:lnTo>
                  <a:lnTo>
                    <a:pt x="7387693" y="1765300"/>
                  </a:lnTo>
                  <a:close/>
                </a:path>
                <a:path w="8589644" h="2044700">
                  <a:moveTo>
                    <a:pt x="7404538" y="1765300"/>
                  </a:moveTo>
                  <a:lnTo>
                    <a:pt x="7388016" y="1765300"/>
                  </a:lnTo>
                  <a:lnTo>
                    <a:pt x="7387716" y="1765747"/>
                  </a:lnTo>
                  <a:lnTo>
                    <a:pt x="7388333" y="1778000"/>
                  </a:lnTo>
                  <a:lnTo>
                    <a:pt x="7399722" y="1778000"/>
                  </a:lnTo>
                  <a:lnTo>
                    <a:pt x="7404330" y="1768451"/>
                  </a:lnTo>
                  <a:lnTo>
                    <a:pt x="7404538" y="1765300"/>
                  </a:lnTo>
                  <a:close/>
                </a:path>
                <a:path w="8589644" h="2044700">
                  <a:moveTo>
                    <a:pt x="7424580" y="1765300"/>
                  </a:moveTo>
                  <a:lnTo>
                    <a:pt x="7405851" y="1765300"/>
                  </a:lnTo>
                  <a:lnTo>
                    <a:pt x="7404330" y="1768451"/>
                  </a:lnTo>
                  <a:lnTo>
                    <a:pt x="7403697" y="1778000"/>
                  </a:lnTo>
                  <a:lnTo>
                    <a:pt x="7419041" y="1778000"/>
                  </a:lnTo>
                  <a:lnTo>
                    <a:pt x="7424580" y="1765300"/>
                  </a:lnTo>
                  <a:close/>
                </a:path>
                <a:path w="8589644" h="2044700">
                  <a:moveTo>
                    <a:pt x="7518148" y="1765300"/>
                  </a:moveTo>
                  <a:lnTo>
                    <a:pt x="7424580" y="1765300"/>
                  </a:lnTo>
                  <a:lnTo>
                    <a:pt x="7444118" y="1778000"/>
                  </a:lnTo>
                  <a:lnTo>
                    <a:pt x="7537442" y="1778000"/>
                  </a:lnTo>
                  <a:lnTo>
                    <a:pt x="7518148" y="1765300"/>
                  </a:lnTo>
                  <a:close/>
                </a:path>
                <a:path w="8589644" h="2044700">
                  <a:moveTo>
                    <a:pt x="7405851" y="1765300"/>
                  </a:moveTo>
                  <a:lnTo>
                    <a:pt x="7404538" y="1765300"/>
                  </a:lnTo>
                  <a:lnTo>
                    <a:pt x="7404330" y="1768451"/>
                  </a:lnTo>
                  <a:lnTo>
                    <a:pt x="7405851" y="1765300"/>
                  </a:lnTo>
                  <a:close/>
                </a:path>
                <a:path w="8589644" h="2044700">
                  <a:moveTo>
                    <a:pt x="7388016" y="1765300"/>
                  </a:moveTo>
                  <a:lnTo>
                    <a:pt x="7387693" y="1765300"/>
                  </a:lnTo>
                  <a:lnTo>
                    <a:pt x="7387716" y="1765747"/>
                  </a:lnTo>
                  <a:lnTo>
                    <a:pt x="7388016" y="1765300"/>
                  </a:lnTo>
                  <a:close/>
                </a:path>
                <a:path w="8589644" h="2044700">
                  <a:moveTo>
                    <a:pt x="7346425" y="1752600"/>
                  </a:moveTo>
                  <a:lnTo>
                    <a:pt x="7333875" y="1752600"/>
                  </a:lnTo>
                  <a:lnTo>
                    <a:pt x="7332289" y="1765300"/>
                  </a:lnTo>
                  <a:lnTo>
                    <a:pt x="7350195" y="1765300"/>
                  </a:lnTo>
                  <a:lnTo>
                    <a:pt x="7346425" y="1752600"/>
                  </a:lnTo>
                  <a:close/>
                </a:path>
                <a:path w="8589644" h="2044700">
                  <a:moveTo>
                    <a:pt x="7353824" y="1762522"/>
                  </a:moveTo>
                  <a:lnTo>
                    <a:pt x="7353702" y="1765300"/>
                  </a:lnTo>
                  <a:lnTo>
                    <a:pt x="7355895" y="1765300"/>
                  </a:lnTo>
                  <a:lnTo>
                    <a:pt x="7353824" y="1762522"/>
                  </a:lnTo>
                  <a:close/>
                </a:path>
                <a:path w="8589644" h="2044700">
                  <a:moveTo>
                    <a:pt x="7413648" y="1752600"/>
                  </a:moveTo>
                  <a:lnTo>
                    <a:pt x="7371974" y="1752600"/>
                  </a:lnTo>
                  <a:lnTo>
                    <a:pt x="7370340" y="1765300"/>
                  </a:lnTo>
                  <a:lnTo>
                    <a:pt x="7411554" y="1765300"/>
                  </a:lnTo>
                  <a:lnTo>
                    <a:pt x="7413648" y="1752600"/>
                  </a:lnTo>
                  <a:close/>
                </a:path>
                <a:path w="8589644" h="2044700">
                  <a:moveTo>
                    <a:pt x="7505867" y="1752600"/>
                  </a:moveTo>
                  <a:lnTo>
                    <a:pt x="7413648" y="1752600"/>
                  </a:lnTo>
                  <a:lnTo>
                    <a:pt x="7425150" y="1765300"/>
                  </a:lnTo>
                  <a:lnTo>
                    <a:pt x="7514142" y="1765300"/>
                  </a:lnTo>
                  <a:lnTo>
                    <a:pt x="7505867" y="1752600"/>
                  </a:lnTo>
                  <a:close/>
                </a:path>
                <a:path w="8589644" h="2044700">
                  <a:moveTo>
                    <a:pt x="7535421" y="1752600"/>
                  </a:moveTo>
                  <a:lnTo>
                    <a:pt x="7515635" y="1752600"/>
                  </a:lnTo>
                  <a:lnTo>
                    <a:pt x="7525142" y="1765300"/>
                  </a:lnTo>
                  <a:lnTo>
                    <a:pt x="7533906" y="1765300"/>
                  </a:lnTo>
                  <a:lnTo>
                    <a:pt x="7535421" y="1752600"/>
                  </a:lnTo>
                  <a:close/>
                </a:path>
                <a:path w="8589644" h="2044700">
                  <a:moveTo>
                    <a:pt x="7354259" y="1752600"/>
                  </a:moveTo>
                  <a:lnTo>
                    <a:pt x="7346425" y="1752600"/>
                  </a:lnTo>
                  <a:lnTo>
                    <a:pt x="7353824" y="1762522"/>
                  </a:lnTo>
                  <a:lnTo>
                    <a:pt x="7354259" y="1752600"/>
                  </a:lnTo>
                  <a:close/>
                </a:path>
                <a:path w="8589644" h="2044700">
                  <a:moveTo>
                    <a:pt x="7292893" y="1739900"/>
                  </a:moveTo>
                  <a:lnTo>
                    <a:pt x="7281113" y="1739900"/>
                  </a:lnTo>
                  <a:lnTo>
                    <a:pt x="7277592" y="1752600"/>
                  </a:lnTo>
                  <a:lnTo>
                    <a:pt x="7292071" y="1752600"/>
                  </a:lnTo>
                  <a:lnTo>
                    <a:pt x="7292893" y="1739900"/>
                  </a:lnTo>
                  <a:close/>
                </a:path>
                <a:path w="8589644" h="2044700">
                  <a:moveTo>
                    <a:pt x="7375307" y="1739900"/>
                  </a:moveTo>
                  <a:lnTo>
                    <a:pt x="7298230" y="1739900"/>
                  </a:lnTo>
                  <a:lnTo>
                    <a:pt x="7324436" y="1752600"/>
                  </a:lnTo>
                  <a:lnTo>
                    <a:pt x="7391031" y="1752600"/>
                  </a:lnTo>
                  <a:lnTo>
                    <a:pt x="7375307" y="1739900"/>
                  </a:lnTo>
                  <a:close/>
                </a:path>
                <a:path w="8589644" h="2044700">
                  <a:moveTo>
                    <a:pt x="7401921" y="1727200"/>
                  </a:moveTo>
                  <a:lnTo>
                    <a:pt x="7389081" y="1727200"/>
                  </a:lnTo>
                  <a:lnTo>
                    <a:pt x="7388353" y="1739900"/>
                  </a:lnTo>
                  <a:lnTo>
                    <a:pt x="7391031" y="1752600"/>
                  </a:lnTo>
                  <a:lnTo>
                    <a:pt x="7482023" y="1752600"/>
                  </a:lnTo>
                  <a:lnTo>
                    <a:pt x="7477534" y="1739900"/>
                  </a:lnTo>
                  <a:lnTo>
                    <a:pt x="7405882" y="1739900"/>
                  </a:lnTo>
                  <a:lnTo>
                    <a:pt x="7401921" y="1727200"/>
                  </a:lnTo>
                  <a:close/>
                </a:path>
                <a:path w="8589644" h="2044700">
                  <a:moveTo>
                    <a:pt x="7230552" y="1727200"/>
                  </a:moveTo>
                  <a:lnTo>
                    <a:pt x="7218188" y="1727200"/>
                  </a:lnTo>
                  <a:lnTo>
                    <a:pt x="7220251" y="1739900"/>
                  </a:lnTo>
                  <a:lnTo>
                    <a:pt x="7228695" y="1739900"/>
                  </a:lnTo>
                  <a:lnTo>
                    <a:pt x="7230552" y="1727200"/>
                  </a:lnTo>
                  <a:close/>
                </a:path>
                <a:path w="8589644" h="2044700">
                  <a:moveTo>
                    <a:pt x="7374173" y="1727200"/>
                  </a:moveTo>
                  <a:lnTo>
                    <a:pt x="7255538" y="1727200"/>
                  </a:lnTo>
                  <a:lnTo>
                    <a:pt x="7261498" y="1739900"/>
                  </a:lnTo>
                  <a:lnTo>
                    <a:pt x="7373464" y="1739900"/>
                  </a:lnTo>
                  <a:lnTo>
                    <a:pt x="7374173" y="1727200"/>
                  </a:lnTo>
                  <a:close/>
                </a:path>
                <a:path w="8589644" h="2044700">
                  <a:moveTo>
                    <a:pt x="7375220" y="1714500"/>
                  </a:moveTo>
                  <a:lnTo>
                    <a:pt x="7363771" y="1727200"/>
                  </a:lnTo>
                  <a:lnTo>
                    <a:pt x="7374173" y="1727200"/>
                  </a:lnTo>
                  <a:lnTo>
                    <a:pt x="7383510" y="1739900"/>
                  </a:lnTo>
                  <a:lnTo>
                    <a:pt x="7385337" y="1739900"/>
                  </a:lnTo>
                  <a:lnTo>
                    <a:pt x="7381844" y="1727200"/>
                  </a:lnTo>
                  <a:lnTo>
                    <a:pt x="7375220" y="1714500"/>
                  </a:lnTo>
                  <a:close/>
                </a:path>
                <a:path w="8589644" h="2044700">
                  <a:moveTo>
                    <a:pt x="7423177" y="1727200"/>
                  </a:moveTo>
                  <a:lnTo>
                    <a:pt x="7408871" y="1727200"/>
                  </a:lnTo>
                  <a:lnTo>
                    <a:pt x="7405882" y="1739900"/>
                  </a:lnTo>
                  <a:lnTo>
                    <a:pt x="7430503" y="1739900"/>
                  </a:lnTo>
                  <a:lnTo>
                    <a:pt x="7423177" y="1727200"/>
                  </a:lnTo>
                  <a:close/>
                </a:path>
                <a:path w="8589644" h="2044700">
                  <a:moveTo>
                    <a:pt x="7159075" y="1714500"/>
                  </a:moveTo>
                  <a:lnTo>
                    <a:pt x="7153970" y="1714500"/>
                  </a:lnTo>
                  <a:lnTo>
                    <a:pt x="7157946" y="1727200"/>
                  </a:lnTo>
                  <a:lnTo>
                    <a:pt x="7159075" y="1714500"/>
                  </a:lnTo>
                  <a:close/>
                </a:path>
                <a:path w="8589644" h="2044700">
                  <a:moveTo>
                    <a:pt x="7190456" y="1676400"/>
                  </a:moveTo>
                  <a:lnTo>
                    <a:pt x="7175867" y="1676400"/>
                  </a:lnTo>
                  <a:lnTo>
                    <a:pt x="7167084" y="1685533"/>
                  </a:lnTo>
                  <a:lnTo>
                    <a:pt x="7168197" y="1689100"/>
                  </a:lnTo>
                  <a:lnTo>
                    <a:pt x="7165645" y="1701800"/>
                  </a:lnTo>
                  <a:lnTo>
                    <a:pt x="7160289" y="1708594"/>
                  </a:lnTo>
                  <a:lnTo>
                    <a:pt x="7162517" y="1714500"/>
                  </a:lnTo>
                  <a:lnTo>
                    <a:pt x="7169135" y="1727200"/>
                  </a:lnTo>
                  <a:lnTo>
                    <a:pt x="7173528" y="1715137"/>
                  </a:lnTo>
                  <a:lnTo>
                    <a:pt x="7173439" y="1714500"/>
                  </a:lnTo>
                  <a:lnTo>
                    <a:pt x="7305274" y="1714500"/>
                  </a:lnTo>
                  <a:lnTo>
                    <a:pt x="7297526" y="1701800"/>
                  </a:lnTo>
                  <a:lnTo>
                    <a:pt x="7227895" y="1701800"/>
                  </a:lnTo>
                  <a:lnTo>
                    <a:pt x="7227830" y="1699846"/>
                  </a:lnTo>
                  <a:lnTo>
                    <a:pt x="7215380" y="1689100"/>
                  </a:lnTo>
                  <a:lnTo>
                    <a:pt x="7202660" y="1689100"/>
                  </a:lnTo>
                  <a:lnTo>
                    <a:pt x="7190456" y="1676400"/>
                  </a:lnTo>
                  <a:close/>
                </a:path>
                <a:path w="8589644" h="2044700">
                  <a:moveTo>
                    <a:pt x="7351157" y="1714500"/>
                  </a:moveTo>
                  <a:lnTo>
                    <a:pt x="7173760" y="1714500"/>
                  </a:lnTo>
                  <a:lnTo>
                    <a:pt x="7173528" y="1715137"/>
                  </a:lnTo>
                  <a:lnTo>
                    <a:pt x="7175200" y="1727200"/>
                  </a:lnTo>
                  <a:lnTo>
                    <a:pt x="7342322" y="1727200"/>
                  </a:lnTo>
                  <a:lnTo>
                    <a:pt x="7351157" y="1714500"/>
                  </a:lnTo>
                  <a:close/>
                </a:path>
                <a:path w="8589644" h="2044700">
                  <a:moveTo>
                    <a:pt x="7351157" y="1714500"/>
                  </a:moveTo>
                  <a:lnTo>
                    <a:pt x="7342322" y="1727200"/>
                  </a:lnTo>
                  <a:lnTo>
                    <a:pt x="7345797" y="1727200"/>
                  </a:lnTo>
                  <a:lnTo>
                    <a:pt x="7351157" y="1714500"/>
                  </a:lnTo>
                  <a:close/>
                </a:path>
                <a:path w="8589644" h="2044700">
                  <a:moveTo>
                    <a:pt x="7356111" y="1714500"/>
                  </a:moveTo>
                  <a:lnTo>
                    <a:pt x="7351157" y="1714500"/>
                  </a:lnTo>
                  <a:lnTo>
                    <a:pt x="7345797" y="1727200"/>
                  </a:lnTo>
                  <a:lnTo>
                    <a:pt x="7363771" y="1727200"/>
                  </a:lnTo>
                  <a:lnTo>
                    <a:pt x="7356111" y="1714500"/>
                  </a:lnTo>
                  <a:close/>
                </a:path>
                <a:path w="8589644" h="2044700">
                  <a:moveTo>
                    <a:pt x="7173760" y="1714500"/>
                  </a:moveTo>
                  <a:lnTo>
                    <a:pt x="7173439" y="1714500"/>
                  </a:lnTo>
                  <a:lnTo>
                    <a:pt x="7173528" y="1715137"/>
                  </a:lnTo>
                  <a:lnTo>
                    <a:pt x="7173760" y="1714500"/>
                  </a:lnTo>
                  <a:close/>
                </a:path>
                <a:path w="8589644" h="2044700">
                  <a:moveTo>
                    <a:pt x="7120777" y="1701800"/>
                  </a:moveTo>
                  <a:lnTo>
                    <a:pt x="7108422" y="1701800"/>
                  </a:lnTo>
                  <a:lnTo>
                    <a:pt x="7112401" y="1714500"/>
                  </a:lnTo>
                  <a:lnTo>
                    <a:pt x="7116903" y="1714500"/>
                  </a:lnTo>
                  <a:lnTo>
                    <a:pt x="7120777" y="1701800"/>
                  </a:lnTo>
                  <a:close/>
                </a:path>
                <a:path w="8589644" h="2044700">
                  <a:moveTo>
                    <a:pt x="7157725" y="1701800"/>
                  </a:moveTo>
                  <a:lnTo>
                    <a:pt x="7130515" y="1701800"/>
                  </a:lnTo>
                  <a:lnTo>
                    <a:pt x="7121800" y="1714500"/>
                  </a:lnTo>
                  <a:lnTo>
                    <a:pt x="7155632" y="1714500"/>
                  </a:lnTo>
                  <a:lnTo>
                    <a:pt x="7160289" y="1708594"/>
                  </a:lnTo>
                  <a:lnTo>
                    <a:pt x="7157725" y="1701800"/>
                  </a:lnTo>
                  <a:close/>
                </a:path>
                <a:path w="8589644" h="2044700">
                  <a:moveTo>
                    <a:pt x="7317702" y="1701800"/>
                  </a:moveTo>
                  <a:lnTo>
                    <a:pt x="7311714" y="1701800"/>
                  </a:lnTo>
                  <a:lnTo>
                    <a:pt x="7310202" y="1714500"/>
                  </a:lnTo>
                  <a:lnTo>
                    <a:pt x="7333755" y="1714500"/>
                  </a:lnTo>
                  <a:lnTo>
                    <a:pt x="7332224" y="1711846"/>
                  </a:lnTo>
                  <a:lnTo>
                    <a:pt x="7317702" y="1701800"/>
                  </a:lnTo>
                  <a:close/>
                </a:path>
                <a:path w="8589644" h="2044700">
                  <a:moveTo>
                    <a:pt x="7333492" y="1712723"/>
                  </a:moveTo>
                  <a:lnTo>
                    <a:pt x="7333755" y="1714500"/>
                  </a:lnTo>
                  <a:lnTo>
                    <a:pt x="7336059" y="1714500"/>
                  </a:lnTo>
                  <a:lnTo>
                    <a:pt x="7333492" y="1712723"/>
                  </a:lnTo>
                  <a:close/>
                </a:path>
                <a:path w="8589644" h="2044700">
                  <a:moveTo>
                    <a:pt x="7331870" y="1701800"/>
                  </a:moveTo>
                  <a:lnTo>
                    <a:pt x="7326426" y="1701800"/>
                  </a:lnTo>
                  <a:lnTo>
                    <a:pt x="7332224" y="1711846"/>
                  </a:lnTo>
                  <a:lnTo>
                    <a:pt x="7333492" y="1712723"/>
                  </a:lnTo>
                  <a:lnTo>
                    <a:pt x="7331870" y="1701800"/>
                  </a:lnTo>
                  <a:close/>
                </a:path>
                <a:path w="8589644" h="2044700">
                  <a:moveTo>
                    <a:pt x="7167084" y="1685533"/>
                  </a:moveTo>
                  <a:lnTo>
                    <a:pt x="7163654" y="1689100"/>
                  </a:lnTo>
                  <a:lnTo>
                    <a:pt x="7158577" y="1701800"/>
                  </a:lnTo>
                  <a:lnTo>
                    <a:pt x="7157725" y="1701800"/>
                  </a:lnTo>
                  <a:lnTo>
                    <a:pt x="7160289" y="1708594"/>
                  </a:lnTo>
                  <a:lnTo>
                    <a:pt x="7165645" y="1701800"/>
                  </a:lnTo>
                  <a:lnTo>
                    <a:pt x="7168197" y="1689100"/>
                  </a:lnTo>
                  <a:lnTo>
                    <a:pt x="7167084" y="1685533"/>
                  </a:lnTo>
                  <a:close/>
                </a:path>
                <a:path w="8589644" h="2044700">
                  <a:moveTo>
                    <a:pt x="7082216" y="1700412"/>
                  </a:moveTo>
                  <a:lnTo>
                    <a:pt x="7081551" y="1701800"/>
                  </a:lnTo>
                  <a:lnTo>
                    <a:pt x="7082297" y="1700481"/>
                  </a:lnTo>
                  <a:close/>
                </a:path>
                <a:path w="8589644" h="2044700">
                  <a:moveTo>
                    <a:pt x="7163306" y="1663700"/>
                  </a:moveTo>
                  <a:lnTo>
                    <a:pt x="7151483" y="1663700"/>
                  </a:lnTo>
                  <a:lnTo>
                    <a:pt x="7136873" y="1676400"/>
                  </a:lnTo>
                  <a:lnTo>
                    <a:pt x="7041120" y="1676400"/>
                  </a:lnTo>
                  <a:lnTo>
                    <a:pt x="7054075" y="1689100"/>
                  </a:lnTo>
                  <a:lnTo>
                    <a:pt x="7088737" y="1689100"/>
                  </a:lnTo>
                  <a:lnTo>
                    <a:pt x="7082297" y="1700481"/>
                  </a:lnTo>
                  <a:lnTo>
                    <a:pt x="7083841" y="1701800"/>
                  </a:lnTo>
                  <a:lnTo>
                    <a:pt x="7158577" y="1701800"/>
                  </a:lnTo>
                  <a:lnTo>
                    <a:pt x="7163654" y="1689100"/>
                  </a:lnTo>
                  <a:lnTo>
                    <a:pt x="7167084" y="1685533"/>
                  </a:lnTo>
                  <a:lnTo>
                    <a:pt x="7164232" y="1676400"/>
                  </a:lnTo>
                  <a:lnTo>
                    <a:pt x="7163306" y="1663700"/>
                  </a:lnTo>
                  <a:close/>
                </a:path>
                <a:path w="8589644" h="2044700">
                  <a:moveTo>
                    <a:pt x="7227830" y="1699846"/>
                  </a:moveTo>
                  <a:lnTo>
                    <a:pt x="7227895" y="1701800"/>
                  </a:lnTo>
                  <a:lnTo>
                    <a:pt x="7230093" y="1701800"/>
                  </a:lnTo>
                  <a:lnTo>
                    <a:pt x="7227830" y="1699846"/>
                  </a:lnTo>
                  <a:close/>
                </a:path>
                <a:path w="8589644" h="2044700">
                  <a:moveTo>
                    <a:pt x="7243758" y="1689100"/>
                  </a:moveTo>
                  <a:lnTo>
                    <a:pt x="7237973" y="1689100"/>
                  </a:lnTo>
                  <a:lnTo>
                    <a:pt x="7234504" y="1701800"/>
                  </a:lnTo>
                  <a:lnTo>
                    <a:pt x="7255119" y="1701800"/>
                  </a:lnTo>
                  <a:lnTo>
                    <a:pt x="7243758" y="1689100"/>
                  </a:lnTo>
                  <a:close/>
                </a:path>
                <a:path w="8589644" h="2044700">
                  <a:moveTo>
                    <a:pt x="7269333" y="1689100"/>
                  </a:moveTo>
                  <a:lnTo>
                    <a:pt x="7260302" y="1689100"/>
                  </a:lnTo>
                  <a:lnTo>
                    <a:pt x="7255119" y="1701800"/>
                  </a:lnTo>
                  <a:lnTo>
                    <a:pt x="7275733" y="1701800"/>
                  </a:lnTo>
                  <a:lnTo>
                    <a:pt x="7269333" y="1689100"/>
                  </a:lnTo>
                  <a:close/>
                </a:path>
                <a:path w="8589644" h="2044700">
                  <a:moveTo>
                    <a:pt x="7087637" y="1689100"/>
                  </a:moveTo>
                  <a:lnTo>
                    <a:pt x="7068966" y="1689100"/>
                  </a:lnTo>
                  <a:lnTo>
                    <a:pt x="7082216" y="1700412"/>
                  </a:lnTo>
                  <a:lnTo>
                    <a:pt x="7087637" y="1689100"/>
                  </a:lnTo>
                  <a:close/>
                </a:path>
                <a:path w="8589644" h="2044700">
                  <a:moveTo>
                    <a:pt x="7027812" y="1676400"/>
                  </a:moveTo>
                  <a:lnTo>
                    <a:pt x="7010388" y="1676400"/>
                  </a:lnTo>
                  <a:lnTo>
                    <a:pt x="7014819" y="1689100"/>
                  </a:lnTo>
                  <a:lnTo>
                    <a:pt x="7026539" y="1689100"/>
                  </a:lnTo>
                  <a:lnTo>
                    <a:pt x="7027812" y="1676400"/>
                  </a:lnTo>
                  <a:close/>
                </a:path>
                <a:path w="8589644" h="2044700">
                  <a:moveTo>
                    <a:pt x="7215748" y="1676400"/>
                  </a:moveTo>
                  <a:lnTo>
                    <a:pt x="7211874" y="1676400"/>
                  </a:lnTo>
                  <a:lnTo>
                    <a:pt x="7206953" y="1689100"/>
                  </a:lnTo>
                  <a:lnTo>
                    <a:pt x="7226162" y="1689100"/>
                  </a:lnTo>
                  <a:lnTo>
                    <a:pt x="7215748" y="1676400"/>
                  </a:lnTo>
                  <a:close/>
                </a:path>
                <a:path w="8589644" h="2044700">
                  <a:moveTo>
                    <a:pt x="6937223" y="1663700"/>
                  </a:moveTo>
                  <a:lnTo>
                    <a:pt x="6930523" y="1663700"/>
                  </a:lnTo>
                  <a:lnTo>
                    <a:pt x="6936398" y="1676400"/>
                  </a:lnTo>
                  <a:lnTo>
                    <a:pt x="6942686" y="1676400"/>
                  </a:lnTo>
                  <a:lnTo>
                    <a:pt x="6937223" y="1663700"/>
                  </a:lnTo>
                  <a:close/>
                </a:path>
                <a:path w="8589644" h="2044700">
                  <a:moveTo>
                    <a:pt x="6974141" y="1663700"/>
                  </a:moveTo>
                  <a:lnTo>
                    <a:pt x="6955023" y="1663700"/>
                  </a:lnTo>
                  <a:lnTo>
                    <a:pt x="6958511" y="1676400"/>
                  </a:lnTo>
                  <a:lnTo>
                    <a:pt x="6979839" y="1676400"/>
                  </a:lnTo>
                  <a:lnTo>
                    <a:pt x="6974141" y="1663700"/>
                  </a:lnTo>
                  <a:close/>
                </a:path>
                <a:path w="8589644" h="2044700">
                  <a:moveTo>
                    <a:pt x="7127584" y="1663700"/>
                  </a:moveTo>
                  <a:lnTo>
                    <a:pt x="6985714" y="1663700"/>
                  </a:lnTo>
                  <a:lnTo>
                    <a:pt x="6979839" y="1676400"/>
                  </a:lnTo>
                  <a:lnTo>
                    <a:pt x="7136873" y="1676400"/>
                  </a:lnTo>
                  <a:lnTo>
                    <a:pt x="7127584" y="1663700"/>
                  </a:lnTo>
                  <a:close/>
                </a:path>
                <a:path w="8589644" h="2044700">
                  <a:moveTo>
                    <a:pt x="6883357" y="1638300"/>
                  </a:moveTo>
                  <a:lnTo>
                    <a:pt x="6871714" y="1638300"/>
                  </a:lnTo>
                  <a:lnTo>
                    <a:pt x="6870419" y="1651000"/>
                  </a:lnTo>
                  <a:lnTo>
                    <a:pt x="6867212" y="1651000"/>
                  </a:lnTo>
                  <a:lnTo>
                    <a:pt x="6882887" y="1663700"/>
                  </a:lnTo>
                  <a:lnTo>
                    <a:pt x="6874816" y="1651000"/>
                  </a:lnTo>
                  <a:lnTo>
                    <a:pt x="6883357" y="1638300"/>
                  </a:lnTo>
                  <a:close/>
                </a:path>
                <a:path w="8589644" h="2044700">
                  <a:moveTo>
                    <a:pt x="6895714" y="1655898"/>
                  </a:moveTo>
                  <a:lnTo>
                    <a:pt x="6891684" y="1663700"/>
                  </a:lnTo>
                  <a:lnTo>
                    <a:pt x="6899731" y="1663700"/>
                  </a:lnTo>
                  <a:lnTo>
                    <a:pt x="6895714" y="1655898"/>
                  </a:lnTo>
                  <a:close/>
                </a:path>
                <a:path w="8589644" h="2044700">
                  <a:moveTo>
                    <a:pt x="6939906" y="1651000"/>
                  </a:moveTo>
                  <a:lnTo>
                    <a:pt x="6898245" y="1651000"/>
                  </a:lnTo>
                  <a:lnTo>
                    <a:pt x="6909949" y="1663700"/>
                  </a:lnTo>
                  <a:lnTo>
                    <a:pt x="6941202" y="1663700"/>
                  </a:lnTo>
                  <a:lnTo>
                    <a:pt x="6939906" y="1651000"/>
                  </a:lnTo>
                  <a:close/>
                </a:path>
                <a:path w="8589644" h="2044700">
                  <a:moveTo>
                    <a:pt x="7077628" y="1651000"/>
                  </a:moveTo>
                  <a:lnTo>
                    <a:pt x="6951215" y="1651000"/>
                  </a:lnTo>
                  <a:lnTo>
                    <a:pt x="6941202" y="1663700"/>
                  </a:lnTo>
                  <a:lnTo>
                    <a:pt x="7082245" y="1663700"/>
                  </a:lnTo>
                  <a:lnTo>
                    <a:pt x="7077628" y="1651000"/>
                  </a:lnTo>
                  <a:close/>
                </a:path>
                <a:path w="8589644" h="2044700">
                  <a:moveTo>
                    <a:pt x="7092087" y="1651000"/>
                  </a:moveTo>
                  <a:lnTo>
                    <a:pt x="7084349" y="1663700"/>
                  </a:lnTo>
                  <a:lnTo>
                    <a:pt x="7097501" y="1663700"/>
                  </a:lnTo>
                  <a:lnTo>
                    <a:pt x="7092087" y="1651000"/>
                  </a:lnTo>
                  <a:close/>
                </a:path>
                <a:path w="8589644" h="2044700">
                  <a:moveTo>
                    <a:pt x="7106208" y="1651000"/>
                  </a:moveTo>
                  <a:lnTo>
                    <a:pt x="7102964" y="1651000"/>
                  </a:lnTo>
                  <a:lnTo>
                    <a:pt x="7097501" y="1663700"/>
                  </a:lnTo>
                  <a:lnTo>
                    <a:pt x="7104966" y="1663700"/>
                  </a:lnTo>
                  <a:lnTo>
                    <a:pt x="7106208" y="1651000"/>
                  </a:lnTo>
                  <a:close/>
                </a:path>
                <a:path w="8589644" h="2044700">
                  <a:moveTo>
                    <a:pt x="6925607" y="1638300"/>
                  </a:moveTo>
                  <a:lnTo>
                    <a:pt x="6883357" y="1638300"/>
                  </a:lnTo>
                  <a:lnTo>
                    <a:pt x="6893193" y="1651000"/>
                  </a:lnTo>
                  <a:lnTo>
                    <a:pt x="6895714" y="1655898"/>
                  </a:lnTo>
                  <a:lnTo>
                    <a:pt x="6898245" y="1651000"/>
                  </a:lnTo>
                  <a:lnTo>
                    <a:pt x="6920129" y="1651000"/>
                  </a:lnTo>
                  <a:lnTo>
                    <a:pt x="6925607" y="1638300"/>
                  </a:lnTo>
                  <a:close/>
                </a:path>
                <a:path w="8589644" h="2044700">
                  <a:moveTo>
                    <a:pt x="6835156" y="1638300"/>
                  </a:moveTo>
                  <a:lnTo>
                    <a:pt x="6831297" y="1638300"/>
                  </a:lnTo>
                  <a:lnTo>
                    <a:pt x="6829538" y="1651000"/>
                  </a:lnTo>
                  <a:lnTo>
                    <a:pt x="6835236" y="1651000"/>
                  </a:lnTo>
                  <a:lnTo>
                    <a:pt x="6835156" y="1638300"/>
                  </a:lnTo>
                  <a:close/>
                </a:path>
                <a:path w="8589644" h="2044700">
                  <a:moveTo>
                    <a:pt x="6852260" y="1638300"/>
                  </a:moveTo>
                  <a:lnTo>
                    <a:pt x="6843823" y="1638300"/>
                  </a:lnTo>
                  <a:lnTo>
                    <a:pt x="6847590" y="1651000"/>
                  </a:lnTo>
                  <a:lnTo>
                    <a:pt x="6855131" y="1651000"/>
                  </a:lnTo>
                  <a:lnTo>
                    <a:pt x="6852260" y="1638300"/>
                  </a:lnTo>
                  <a:close/>
                </a:path>
                <a:path w="8589644" h="2044700">
                  <a:moveTo>
                    <a:pt x="6869594" y="1638300"/>
                  </a:moveTo>
                  <a:lnTo>
                    <a:pt x="6860432" y="1638300"/>
                  </a:lnTo>
                  <a:lnTo>
                    <a:pt x="6865954" y="1651000"/>
                  </a:lnTo>
                  <a:lnTo>
                    <a:pt x="6870419" y="1651000"/>
                  </a:lnTo>
                  <a:lnTo>
                    <a:pt x="6869594" y="1638300"/>
                  </a:lnTo>
                  <a:close/>
                </a:path>
                <a:path w="8589644" h="2044700">
                  <a:moveTo>
                    <a:pt x="6998963" y="1638300"/>
                  </a:moveTo>
                  <a:lnTo>
                    <a:pt x="6925607" y="1638300"/>
                  </a:lnTo>
                  <a:lnTo>
                    <a:pt x="6925077" y="1651000"/>
                  </a:lnTo>
                  <a:lnTo>
                    <a:pt x="6999106" y="1651000"/>
                  </a:lnTo>
                  <a:lnTo>
                    <a:pt x="6998963" y="1638300"/>
                  </a:lnTo>
                  <a:close/>
                </a:path>
                <a:path w="8589644" h="2044700">
                  <a:moveTo>
                    <a:pt x="7055447" y="1638300"/>
                  </a:moveTo>
                  <a:lnTo>
                    <a:pt x="7015406" y="1638300"/>
                  </a:lnTo>
                  <a:lnTo>
                    <a:pt x="7018267" y="1651000"/>
                  </a:lnTo>
                  <a:lnTo>
                    <a:pt x="7062350" y="1651000"/>
                  </a:lnTo>
                  <a:lnTo>
                    <a:pt x="7055447" y="1638300"/>
                  </a:lnTo>
                  <a:close/>
                </a:path>
                <a:path w="8589644" h="2044700">
                  <a:moveTo>
                    <a:pt x="6799076" y="1612900"/>
                  </a:moveTo>
                  <a:lnTo>
                    <a:pt x="6773692" y="1612900"/>
                  </a:lnTo>
                  <a:lnTo>
                    <a:pt x="6780146" y="1625600"/>
                  </a:lnTo>
                  <a:lnTo>
                    <a:pt x="6783518" y="1638300"/>
                  </a:lnTo>
                  <a:lnTo>
                    <a:pt x="6788432" y="1625600"/>
                  </a:lnTo>
                  <a:lnTo>
                    <a:pt x="6804138" y="1625600"/>
                  </a:lnTo>
                  <a:lnTo>
                    <a:pt x="6799076" y="1612900"/>
                  </a:lnTo>
                  <a:close/>
                </a:path>
                <a:path w="8589644" h="2044700">
                  <a:moveTo>
                    <a:pt x="6818860" y="1625600"/>
                  </a:moveTo>
                  <a:lnTo>
                    <a:pt x="6803405" y="1625600"/>
                  </a:lnTo>
                  <a:lnTo>
                    <a:pt x="6816423" y="1638300"/>
                  </a:lnTo>
                  <a:lnTo>
                    <a:pt x="6828011" y="1638300"/>
                  </a:lnTo>
                  <a:lnTo>
                    <a:pt x="6818860" y="1625600"/>
                  </a:lnTo>
                  <a:close/>
                </a:path>
                <a:path w="8589644" h="2044700">
                  <a:moveTo>
                    <a:pt x="6945495" y="1625600"/>
                  </a:moveTo>
                  <a:lnTo>
                    <a:pt x="6832476" y="1625600"/>
                  </a:lnTo>
                  <a:lnTo>
                    <a:pt x="6852249" y="1638300"/>
                  </a:lnTo>
                  <a:lnTo>
                    <a:pt x="6956987" y="1638300"/>
                  </a:lnTo>
                  <a:lnTo>
                    <a:pt x="6951829" y="1631502"/>
                  </a:lnTo>
                  <a:lnTo>
                    <a:pt x="6945495" y="1625600"/>
                  </a:lnTo>
                  <a:close/>
                </a:path>
                <a:path w="8589644" h="2044700">
                  <a:moveTo>
                    <a:pt x="6959526" y="1625600"/>
                  </a:moveTo>
                  <a:lnTo>
                    <a:pt x="6947350" y="1625600"/>
                  </a:lnTo>
                  <a:lnTo>
                    <a:pt x="6951829" y="1631502"/>
                  </a:lnTo>
                  <a:lnTo>
                    <a:pt x="6959123" y="1638300"/>
                  </a:lnTo>
                  <a:lnTo>
                    <a:pt x="6964447" y="1638300"/>
                  </a:lnTo>
                  <a:lnTo>
                    <a:pt x="6959526" y="1625600"/>
                  </a:lnTo>
                  <a:close/>
                </a:path>
                <a:path w="8589644" h="2044700">
                  <a:moveTo>
                    <a:pt x="6988741" y="1625600"/>
                  </a:moveTo>
                  <a:lnTo>
                    <a:pt x="6961934" y="1625600"/>
                  </a:lnTo>
                  <a:lnTo>
                    <a:pt x="6964447" y="1638300"/>
                  </a:lnTo>
                  <a:lnTo>
                    <a:pt x="6990585" y="1638300"/>
                  </a:lnTo>
                  <a:lnTo>
                    <a:pt x="6988741" y="1625600"/>
                  </a:lnTo>
                  <a:close/>
                </a:path>
                <a:path w="8589644" h="2044700">
                  <a:moveTo>
                    <a:pt x="6947350" y="1625600"/>
                  </a:moveTo>
                  <a:lnTo>
                    <a:pt x="6945495" y="1625600"/>
                  </a:lnTo>
                  <a:lnTo>
                    <a:pt x="6951829" y="1631502"/>
                  </a:lnTo>
                  <a:lnTo>
                    <a:pt x="6947350" y="1625600"/>
                  </a:lnTo>
                  <a:close/>
                </a:path>
                <a:path w="8589644" h="2044700">
                  <a:moveTo>
                    <a:pt x="6816207" y="1587500"/>
                  </a:moveTo>
                  <a:lnTo>
                    <a:pt x="6722229" y="1587500"/>
                  </a:lnTo>
                  <a:lnTo>
                    <a:pt x="6718188" y="1600200"/>
                  </a:lnTo>
                  <a:lnTo>
                    <a:pt x="6718180" y="1606253"/>
                  </a:lnTo>
                  <a:lnTo>
                    <a:pt x="6719325" y="1612900"/>
                  </a:lnTo>
                  <a:lnTo>
                    <a:pt x="6727177" y="1625600"/>
                  </a:lnTo>
                  <a:lnTo>
                    <a:pt x="6730946" y="1625600"/>
                  </a:lnTo>
                  <a:lnTo>
                    <a:pt x="6732974" y="1620581"/>
                  </a:lnTo>
                  <a:lnTo>
                    <a:pt x="6732070" y="1612900"/>
                  </a:lnTo>
                  <a:lnTo>
                    <a:pt x="6881282" y="1612900"/>
                  </a:lnTo>
                  <a:lnTo>
                    <a:pt x="6867068" y="1600200"/>
                  </a:lnTo>
                  <a:lnTo>
                    <a:pt x="6818483" y="1600200"/>
                  </a:lnTo>
                  <a:lnTo>
                    <a:pt x="6816207" y="1587500"/>
                  </a:lnTo>
                  <a:close/>
                </a:path>
                <a:path w="8589644" h="2044700">
                  <a:moveTo>
                    <a:pt x="6734530" y="1616729"/>
                  </a:moveTo>
                  <a:lnTo>
                    <a:pt x="6732974" y="1620581"/>
                  </a:lnTo>
                  <a:lnTo>
                    <a:pt x="6733564" y="1625600"/>
                  </a:lnTo>
                  <a:lnTo>
                    <a:pt x="6739323" y="1625600"/>
                  </a:lnTo>
                  <a:lnTo>
                    <a:pt x="6738726" y="1623263"/>
                  </a:lnTo>
                  <a:lnTo>
                    <a:pt x="6734530" y="1616729"/>
                  </a:lnTo>
                  <a:close/>
                </a:path>
                <a:path w="8589644" h="2044700">
                  <a:moveTo>
                    <a:pt x="6746653" y="1612900"/>
                  </a:moveTo>
                  <a:lnTo>
                    <a:pt x="6736077" y="1612900"/>
                  </a:lnTo>
                  <a:lnTo>
                    <a:pt x="6738726" y="1623263"/>
                  </a:lnTo>
                  <a:lnTo>
                    <a:pt x="6740226" y="1625600"/>
                  </a:lnTo>
                  <a:lnTo>
                    <a:pt x="6750996" y="1625600"/>
                  </a:lnTo>
                  <a:lnTo>
                    <a:pt x="6746653" y="1612900"/>
                  </a:lnTo>
                  <a:close/>
                </a:path>
                <a:path w="8589644" h="2044700">
                  <a:moveTo>
                    <a:pt x="6773692" y="1612900"/>
                  </a:moveTo>
                  <a:lnTo>
                    <a:pt x="6751168" y="1612900"/>
                  </a:lnTo>
                  <a:lnTo>
                    <a:pt x="6750996" y="1625600"/>
                  </a:lnTo>
                  <a:lnTo>
                    <a:pt x="6759532" y="1625600"/>
                  </a:lnTo>
                  <a:lnTo>
                    <a:pt x="6773692" y="1612900"/>
                  </a:lnTo>
                  <a:close/>
                </a:path>
                <a:path w="8589644" h="2044700">
                  <a:moveTo>
                    <a:pt x="6928218" y="1612900"/>
                  </a:moveTo>
                  <a:lnTo>
                    <a:pt x="6816598" y="1612900"/>
                  </a:lnTo>
                  <a:lnTo>
                    <a:pt x="6812341" y="1625600"/>
                  </a:lnTo>
                  <a:lnTo>
                    <a:pt x="6925705" y="1625600"/>
                  </a:lnTo>
                  <a:lnTo>
                    <a:pt x="6928218" y="1612900"/>
                  </a:lnTo>
                  <a:close/>
                </a:path>
                <a:path w="8589644" h="2044700">
                  <a:moveTo>
                    <a:pt x="6937746" y="1612900"/>
                  </a:moveTo>
                  <a:lnTo>
                    <a:pt x="6928218" y="1612900"/>
                  </a:lnTo>
                  <a:lnTo>
                    <a:pt x="6934815" y="1625600"/>
                  </a:lnTo>
                  <a:lnTo>
                    <a:pt x="6937746" y="1612900"/>
                  </a:lnTo>
                  <a:close/>
                </a:path>
                <a:path w="8589644" h="2044700">
                  <a:moveTo>
                    <a:pt x="6736077" y="1612900"/>
                  </a:moveTo>
                  <a:lnTo>
                    <a:pt x="6732070" y="1612900"/>
                  </a:lnTo>
                  <a:lnTo>
                    <a:pt x="6734530" y="1616729"/>
                  </a:lnTo>
                  <a:lnTo>
                    <a:pt x="6736077" y="1612900"/>
                  </a:lnTo>
                  <a:close/>
                </a:path>
                <a:path w="8589644" h="2044700">
                  <a:moveTo>
                    <a:pt x="6663692" y="1600200"/>
                  </a:moveTo>
                  <a:lnTo>
                    <a:pt x="6659849" y="1600200"/>
                  </a:lnTo>
                  <a:lnTo>
                    <a:pt x="6665489" y="1612900"/>
                  </a:lnTo>
                  <a:lnTo>
                    <a:pt x="6666171" y="1612900"/>
                  </a:lnTo>
                  <a:lnTo>
                    <a:pt x="6663692" y="1600200"/>
                  </a:lnTo>
                  <a:close/>
                </a:path>
                <a:path w="8589644" h="2044700">
                  <a:moveTo>
                    <a:pt x="6719682" y="1587500"/>
                  </a:moveTo>
                  <a:lnTo>
                    <a:pt x="6665294" y="1587500"/>
                  </a:lnTo>
                  <a:lnTo>
                    <a:pt x="6674613" y="1600200"/>
                  </a:lnTo>
                  <a:lnTo>
                    <a:pt x="6683847" y="1600200"/>
                  </a:lnTo>
                  <a:lnTo>
                    <a:pt x="6694639" y="1612900"/>
                  </a:lnTo>
                  <a:lnTo>
                    <a:pt x="6718172" y="1612900"/>
                  </a:lnTo>
                  <a:lnTo>
                    <a:pt x="6718180" y="1606253"/>
                  </a:lnTo>
                  <a:lnTo>
                    <a:pt x="6717138" y="1600200"/>
                  </a:lnTo>
                  <a:lnTo>
                    <a:pt x="6719682" y="1587500"/>
                  </a:lnTo>
                  <a:close/>
                </a:path>
                <a:path w="8589644" h="2044700">
                  <a:moveTo>
                    <a:pt x="6891046" y="1600200"/>
                  </a:moveTo>
                  <a:lnTo>
                    <a:pt x="6886490" y="1612900"/>
                  </a:lnTo>
                  <a:lnTo>
                    <a:pt x="6899742" y="1612900"/>
                  </a:lnTo>
                  <a:lnTo>
                    <a:pt x="6891046" y="1600200"/>
                  </a:lnTo>
                  <a:close/>
                </a:path>
                <a:path w="8589644" h="2044700">
                  <a:moveTo>
                    <a:pt x="6722229" y="1587500"/>
                  </a:moveTo>
                  <a:lnTo>
                    <a:pt x="6719682" y="1587500"/>
                  </a:lnTo>
                  <a:lnTo>
                    <a:pt x="6717138" y="1600200"/>
                  </a:lnTo>
                  <a:lnTo>
                    <a:pt x="6718180" y="1606253"/>
                  </a:lnTo>
                  <a:lnTo>
                    <a:pt x="6718188" y="1600200"/>
                  </a:lnTo>
                  <a:lnTo>
                    <a:pt x="6722229" y="1587500"/>
                  </a:lnTo>
                  <a:close/>
                </a:path>
                <a:path w="8589644" h="2044700">
                  <a:moveTo>
                    <a:pt x="6665294" y="1587500"/>
                  </a:moveTo>
                  <a:lnTo>
                    <a:pt x="6633567" y="1587500"/>
                  </a:lnTo>
                  <a:lnTo>
                    <a:pt x="6645224" y="1600200"/>
                  </a:lnTo>
                  <a:lnTo>
                    <a:pt x="6656759" y="1600200"/>
                  </a:lnTo>
                  <a:lnTo>
                    <a:pt x="6665294" y="1587500"/>
                  </a:lnTo>
                  <a:close/>
                </a:path>
                <a:path w="8589644" h="2044700">
                  <a:moveTo>
                    <a:pt x="6827148" y="1587500"/>
                  </a:moveTo>
                  <a:lnTo>
                    <a:pt x="6818967" y="1587500"/>
                  </a:lnTo>
                  <a:lnTo>
                    <a:pt x="6818483" y="1600200"/>
                  </a:lnTo>
                  <a:lnTo>
                    <a:pt x="6837095" y="1600200"/>
                  </a:lnTo>
                  <a:lnTo>
                    <a:pt x="6827148" y="1587500"/>
                  </a:lnTo>
                  <a:close/>
                </a:path>
                <a:path w="8589644" h="2044700">
                  <a:moveTo>
                    <a:pt x="6584066" y="1574800"/>
                  </a:moveTo>
                  <a:lnTo>
                    <a:pt x="6573569" y="1574800"/>
                  </a:lnTo>
                  <a:lnTo>
                    <a:pt x="6578857" y="1587500"/>
                  </a:lnTo>
                  <a:lnTo>
                    <a:pt x="6584066" y="1574800"/>
                  </a:lnTo>
                  <a:close/>
                </a:path>
                <a:path w="8589644" h="2044700">
                  <a:moveTo>
                    <a:pt x="6609379" y="1574800"/>
                  </a:moveTo>
                  <a:lnTo>
                    <a:pt x="6605845" y="1574800"/>
                  </a:lnTo>
                  <a:lnTo>
                    <a:pt x="6609733" y="1587500"/>
                  </a:lnTo>
                  <a:lnTo>
                    <a:pt x="6609379" y="1574800"/>
                  </a:lnTo>
                  <a:close/>
                </a:path>
                <a:path w="8589644" h="2044700">
                  <a:moveTo>
                    <a:pt x="6715554" y="1562100"/>
                  </a:moveTo>
                  <a:lnTo>
                    <a:pt x="6542245" y="1562100"/>
                  </a:lnTo>
                  <a:lnTo>
                    <a:pt x="6561737" y="1574800"/>
                  </a:lnTo>
                  <a:lnTo>
                    <a:pt x="6616590" y="1574800"/>
                  </a:lnTo>
                  <a:lnTo>
                    <a:pt x="6628921" y="1587500"/>
                  </a:lnTo>
                  <a:lnTo>
                    <a:pt x="6724268" y="1587500"/>
                  </a:lnTo>
                  <a:lnTo>
                    <a:pt x="6718277" y="1574800"/>
                  </a:lnTo>
                  <a:lnTo>
                    <a:pt x="6715554" y="1562100"/>
                  </a:lnTo>
                  <a:close/>
                </a:path>
                <a:path w="8589644" h="2044700">
                  <a:moveTo>
                    <a:pt x="6744454" y="1574800"/>
                  </a:moveTo>
                  <a:lnTo>
                    <a:pt x="6729641" y="1574800"/>
                  </a:lnTo>
                  <a:lnTo>
                    <a:pt x="6735239" y="1587500"/>
                  </a:lnTo>
                  <a:lnTo>
                    <a:pt x="6756659" y="1587500"/>
                  </a:lnTo>
                  <a:lnTo>
                    <a:pt x="6744454" y="1574800"/>
                  </a:lnTo>
                  <a:close/>
                </a:path>
                <a:path w="8589644" h="2044700">
                  <a:moveTo>
                    <a:pt x="6766024" y="1574800"/>
                  </a:moveTo>
                  <a:lnTo>
                    <a:pt x="6759794" y="1574800"/>
                  </a:lnTo>
                  <a:lnTo>
                    <a:pt x="6756659" y="1587500"/>
                  </a:lnTo>
                  <a:lnTo>
                    <a:pt x="6780161" y="1587500"/>
                  </a:lnTo>
                  <a:lnTo>
                    <a:pt x="6766024" y="1574800"/>
                  </a:lnTo>
                  <a:close/>
                </a:path>
                <a:path w="8589644" h="2044700">
                  <a:moveTo>
                    <a:pt x="6791277" y="1574800"/>
                  </a:moveTo>
                  <a:lnTo>
                    <a:pt x="6786298" y="1587500"/>
                  </a:lnTo>
                  <a:lnTo>
                    <a:pt x="6801939" y="1587500"/>
                  </a:lnTo>
                  <a:lnTo>
                    <a:pt x="6791277" y="1574800"/>
                  </a:lnTo>
                  <a:close/>
                </a:path>
                <a:path w="8589644" h="2044700">
                  <a:moveTo>
                    <a:pt x="6536711" y="1562100"/>
                  </a:moveTo>
                  <a:lnTo>
                    <a:pt x="6522170" y="1562100"/>
                  </a:lnTo>
                  <a:lnTo>
                    <a:pt x="6521360" y="1574800"/>
                  </a:lnTo>
                  <a:lnTo>
                    <a:pt x="6535497" y="1574800"/>
                  </a:lnTo>
                  <a:lnTo>
                    <a:pt x="6536711" y="1562100"/>
                  </a:lnTo>
                  <a:close/>
                </a:path>
                <a:path w="8589644" h="2044700">
                  <a:moveTo>
                    <a:pt x="6464044" y="1549400"/>
                  </a:moveTo>
                  <a:lnTo>
                    <a:pt x="6449908" y="1549400"/>
                  </a:lnTo>
                  <a:lnTo>
                    <a:pt x="6459685" y="1562100"/>
                  </a:lnTo>
                  <a:lnTo>
                    <a:pt x="6466007" y="1562100"/>
                  </a:lnTo>
                  <a:lnTo>
                    <a:pt x="6467209" y="1553645"/>
                  </a:lnTo>
                  <a:lnTo>
                    <a:pt x="6464044" y="1549400"/>
                  </a:lnTo>
                  <a:close/>
                </a:path>
                <a:path w="8589644" h="2044700">
                  <a:moveTo>
                    <a:pt x="6471321" y="1549400"/>
                  </a:moveTo>
                  <a:lnTo>
                    <a:pt x="6467813" y="1549400"/>
                  </a:lnTo>
                  <a:lnTo>
                    <a:pt x="6467209" y="1553645"/>
                  </a:lnTo>
                  <a:lnTo>
                    <a:pt x="6473513" y="1562100"/>
                  </a:lnTo>
                  <a:lnTo>
                    <a:pt x="6471321" y="1549400"/>
                  </a:lnTo>
                  <a:close/>
                </a:path>
                <a:path w="8589644" h="2044700">
                  <a:moveTo>
                    <a:pt x="6497132" y="1549400"/>
                  </a:moveTo>
                  <a:lnTo>
                    <a:pt x="6489592" y="1549400"/>
                  </a:lnTo>
                  <a:lnTo>
                    <a:pt x="6487958" y="1562100"/>
                  </a:lnTo>
                  <a:lnTo>
                    <a:pt x="6497341" y="1562100"/>
                  </a:lnTo>
                  <a:lnTo>
                    <a:pt x="6497132" y="1549400"/>
                  </a:lnTo>
                  <a:close/>
                </a:path>
                <a:path w="8589644" h="2044700">
                  <a:moveTo>
                    <a:pt x="6506176" y="1549400"/>
                  </a:moveTo>
                  <a:lnTo>
                    <a:pt x="6497132" y="1549400"/>
                  </a:lnTo>
                  <a:lnTo>
                    <a:pt x="6497341" y="1562100"/>
                  </a:lnTo>
                  <a:lnTo>
                    <a:pt x="6509400" y="1562100"/>
                  </a:lnTo>
                  <a:lnTo>
                    <a:pt x="6506176" y="1549400"/>
                  </a:lnTo>
                  <a:close/>
                </a:path>
                <a:path w="8589644" h="2044700">
                  <a:moveTo>
                    <a:pt x="6529277" y="1549400"/>
                  </a:moveTo>
                  <a:lnTo>
                    <a:pt x="6506544" y="1549400"/>
                  </a:lnTo>
                  <a:lnTo>
                    <a:pt x="6513361" y="1562100"/>
                  </a:lnTo>
                  <a:lnTo>
                    <a:pt x="6535979" y="1562100"/>
                  </a:lnTo>
                  <a:lnTo>
                    <a:pt x="6529277" y="1549400"/>
                  </a:lnTo>
                  <a:close/>
                </a:path>
                <a:path w="8589644" h="2044700">
                  <a:moveTo>
                    <a:pt x="6609679" y="1549400"/>
                  </a:moveTo>
                  <a:lnTo>
                    <a:pt x="6542812" y="1549400"/>
                  </a:lnTo>
                  <a:lnTo>
                    <a:pt x="6544159" y="1562100"/>
                  </a:lnTo>
                  <a:lnTo>
                    <a:pt x="6608751" y="1562100"/>
                  </a:lnTo>
                  <a:lnTo>
                    <a:pt x="6609679" y="1549400"/>
                  </a:lnTo>
                  <a:close/>
                </a:path>
                <a:path w="8589644" h="2044700">
                  <a:moveTo>
                    <a:pt x="6631774" y="1549400"/>
                  </a:moveTo>
                  <a:lnTo>
                    <a:pt x="6609679" y="1549400"/>
                  </a:lnTo>
                  <a:lnTo>
                    <a:pt x="6613345" y="1562100"/>
                  </a:lnTo>
                  <a:lnTo>
                    <a:pt x="6641412" y="1562100"/>
                  </a:lnTo>
                  <a:lnTo>
                    <a:pt x="6631774" y="1549400"/>
                  </a:lnTo>
                  <a:close/>
                </a:path>
                <a:path w="8589644" h="2044700">
                  <a:moveTo>
                    <a:pt x="6651525" y="1549400"/>
                  </a:moveTo>
                  <a:lnTo>
                    <a:pt x="6633358" y="1549400"/>
                  </a:lnTo>
                  <a:lnTo>
                    <a:pt x="6642804" y="1562100"/>
                  </a:lnTo>
                  <a:lnTo>
                    <a:pt x="6651423" y="1562100"/>
                  </a:lnTo>
                  <a:lnTo>
                    <a:pt x="6651525" y="1549400"/>
                  </a:lnTo>
                  <a:close/>
                </a:path>
                <a:path w="8589644" h="2044700">
                  <a:moveTo>
                    <a:pt x="6674092" y="1553549"/>
                  </a:moveTo>
                  <a:lnTo>
                    <a:pt x="6675935" y="1562100"/>
                  </a:lnTo>
                  <a:lnTo>
                    <a:pt x="6682080" y="1562100"/>
                  </a:lnTo>
                  <a:lnTo>
                    <a:pt x="6674092" y="1553549"/>
                  </a:lnTo>
                  <a:close/>
                </a:path>
                <a:path w="8589644" h="2044700">
                  <a:moveTo>
                    <a:pt x="6467813" y="1549400"/>
                  </a:moveTo>
                  <a:lnTo>
                    <a:pt x="6464044" y="1549400"/>
                  </a:lnTo>
                  <a:lnTo>
                    <a:pt x="6467209" y="1553645"/>
                  </a:lnTo>
                  <a:lnTo>
                    <a:pt x="6467813" y="1549400"/>
                  </a:lnTo>
                  <a:close/>
                </a:path>
                <a:path w="8589644" h="2044700">
                  <a:moveTo>
                    <a:pt x="6673198" y="1549400"/>
                  </a:moveTo>
                  <a:lnTo>
                    <a:pt x="6670215" y="1549400"/>
                  </a:lnTo>
                  <a:lnTo>
                    <a:pt x="6674092" y="1553549"/>
                  </a:lnTo>
                  <a:lnTo>
                    <a:pt x="6673198" y="1549400"/>
                  </a:lnTo>
                  <a:close/>
                </a:path>
                <a:path w="8589644" h="2044700">
                  <a:moveTo>
                    <a:pt x="6410550" y="1536700"/>
                  </a:moveTo>
                  <a:lnTo>
                    <a:pt x="6395255" y="1536700"/>
                  </a:lnTo>
                  <a:lnTo>
                    <a:pt x="6397030" y="1549400"/>
                  </a:lnTo>
                  <a:lnTo>
                    <a:pt x="6409705" y="1549400"/>
                  </a:lnTo>
                  <a:lnTo>
                    <a:pt x="6410550" y="1536700"/>
                  </a:lnTo>
                  <a:close/>
                </a:path>
                <a:path w="8589644" h="2044700">
                  <a:moveTo>
                    <a:pt x="6437544" y="1536700"/>
                  </a:moveTo>
                  <a:lnTo>
                    <a:pt x="6429622" y="1536700"/>
                  </a:lnTo>
                  <a:lnTo>
                    <a:pt x="6435144" y="1549400"/>
                  </a:lnTo>
                  <a:lnTo>
                    <a:pt x="6437544" y="1536700"/>
                  </a:lnTo>
                  <a:close/>
                </a:path>
                <a:path w="8589644" h="2044700">
                  <a:moveTo>
                    <a:pt x="6461949" y="1536700"/>
                  </a:moveTo>
                  <a:lnTo>
                    <a:pt x="6442055" y="1536700"/>
                  </a:lnTo>
                  <a:lnTo>
                    <a:pt x="6436405" y="1549400"/>
                  </a:lnTo>
                  <a:lnTo>
                    <a:pt x="6458599" y="1549400"/>
                  </a:lnTo>
                  <a:lnTo>
                    <a:pt x="6461949" y="1536700"/>
                  </a:lnTo>
                  <a:close/>
                </a:path>
                <a:path w="8589644" h="2044700">
                  <a:moveTo>
                    <a:pt x="6619338" y="1536700"/>
                  </a:moveTo>
                  <a:lnTo>
                    <a:pt x="6461949" y="1536700"/>
                  </a:lnTo>
                  <a:lnTo>
                    <a:pt x="6466242" y="1549400"/>
                  </a:lnTo>
                  <a:lnTo>
                    <a:pt x="6625753" y="1549400"/>
                  </a:lnTo>
                  <a:lnTo>
                    <a:pt x="6619338" y="1536700"/>
                  </a:lnTo>
                  <a:close/>
                </a:path>
                <a:path w="8589644" h="2044700">
                  <a:moveTo>
                    <a:pt x="6346357" y="1524000"/>
                  </a:moveTo>
                  <a:lnTo>
                    <a:pt x="6335850" y="1524000"/>
                  </a:lnTo>
                  <a:lnTo>
                    <a:pt x="6337869" y="1536700"/>
                  </a:lnTo>
                  <a:lnTo>
                    <a:pt x="6346357" y="1524000"/>
                  </a:lnTo>
                  <a:close/>
                </a:path>
                <a:path w="8589644" h="2044700">
                  <a:moveTo>
                    <a:pt x="6457800" y="1524000"/>
                  </a:moveTo>
                  <a:lnTo>
                    <a:pt x="6373156" y="1524000"/>
                  </a:lnTo>
                  <a:lnTo>
                    <a:pt x="6379116" y="1536700"/>
                  </a:lnTo>
                  <a:lnTo>
                    <a:pt x="6459332" y="1536700"/>
                  </a:lnTo>
                  <a:lnTo>
                    <a:pt x="6457800" y="1524000"/>
                  </a:lnTo>
                  <a:close/>
                </a:path>
                <a:path w="8589644" h="2044700">
                  <a:moveTo>
                    <a:pt x="6491083" y="1524000"/>
                  </a:moveTo>
                  <a:lnTo>
                    <a:pt x="6461688" y="1524000"/>
                  </a:lnTo>
                  <a:lnTo>
                    <a:pt x="6464397" y="1536700"/>
                  </a:lnTo>
                  <a:lnTo>
                    <a:pt x="6489265" y="1536700"/>
                  </a:lnTo>
                  <a:lnTo>
                    <a:pt x="6491083" y="1524000"/>
                  </a:lnTo>
                  <a:close/>
                </a:path>
                <a:path w="8589644" h="2044700">
                  <a:moveTo>
                    <a:pt x="6499507" y="1511300"/>
                  </a:moveTo>
                  <a:lnTo>
                    <a:pt x="6323645" y="1511300"/>
                  </a:lnTo>
                  <a:lnTo>
                    <a:pt x="6330514" y="1524000"/>
                  </a:lnTo>
                  <a:lnTo>
                    <a:pt x="6491791" y="1524000"/>
                  </a:lnTo>
                  <a:lnTo>
                    <a:pt x="6501130" y="1536700"/>
                  </a:lnTo>
                  <a:lnTo>
                    <a:pt x="6502969" y="1524000"/>
                  </a:lnTo>
                  <a:lnTo>
                    <a:pt x="6499507" y="1511300"/>
                  </a:lnTo>
                  <a:close/>
                </a:path>
                <a:path w="8589644" h="2044700">
                  <a:moveTo>
                    <a:pt x="6516439" y="1511300"/>
                  </a:moveTo>
                  <a:lnTo>
                    <a:pt x="6506699" y="1524000"/>
                  </a:lnTo>
                  <a:lnTo>
                    <a:pt x="6505971" y="1536700"/>
                  </a:lnTo>
                  <a:lnTo>
                    <a:pt x="6555768" y="1536700"/>
                  </a:lnTo>
                  <a:lnTo>
                    <a:pt x="6556007" y="1535588"/>
                  </a:lnTo>
                  <a:lnTo>
                    <a:pt x="6548121" y="1524000"/>
                  </a:lnTo>
                  <a:lnTo>
                    <a:pt x="6540795" y="1524000"/>
                  </a:lnTo>
                  <a:lnTo>
                    <a:pt x="6516439" y="1511300"/>
                  </a:lnTo>
                  <a:close/>
                </a:path>
                <a:path w="8589644" h="2044700">
                  <a:moveTo>
                    <a:pt x="6558491" y="1524000"/>
                  </a:moveTo>
                  <a:lnTo>
                    <a:pt x="6556007" y="1535588"/>
                  </a:lnTo>
                  <a:lnTo>
                    <a:pt x="6556763" y="1536700"/>
                  </a:lnTo>
                  <a:lnTo>
                    <a:pt x="6563098" y="1536700"/>
                  </a:lnTo>
                  <a:lnTo>
                    <a:pt x="6558491" y="1524000"/>
                  </a:lnTo>
                  <a:close/>
                </a:path>
                <a:path w="8589644" h="2044700">
                  <a:moveTo>
                    <a:pt x="6415144" y="1498600"/>
                  </a:moveTo>
                  <a:lnTo>
                    <a:pt x="6278059" y="1498600"/>
                  </a:lnTo>
                  <a:lnTo>
                    <a:pt x="6276162" y="1500768"/>
                  </a:lnTo>
                  <a:lnTo>
                    <a:pt x="6280136" y="1511300"/>
                  </a:lnTo>
                  <a:lnTo>
                    <a:pt x="6286753" y="1524000"/>
                  </a:lnTo>
                  <a:lnTo>
                    <a:pt x="6291146" y="1511937"/>
                  </a:lnTo>
                  <a:lnTo>
                    <a:pt x="6291058" y="1511300"/>
                  </a:lnTo>
                  <a:lnTo>
                    <a:pt x="6422893" y="1511300"/>
                  </a:lnTo>
                  <a:lnTo>
                    <a:pt x="6415144" y="1498600"/>
                  </a:lnTo>
                  <a:close/>
                </a:path>
                <a:path w="8589644" h="2044700">
                  <a:moveTo>
                    <a:pt x="6323645" y="1511300"/>
                  </a:moveTo>
                  <a:lnTo>
                    <a:pt x="6291379" y="1511300"/>
                  </a:lnTo>
                  <a:lnTo>
                    <a:pt x="6291146" y="1511937"/>
                  </a:lnTo>
                  <a:lnTo>
                    <a:pt x="6292818" y="1524000"/>
                  </a:lnTo>
                  <a:lnTo>
                    <a:pt x="6317032" y="1524000"/>
                  </a:lnTo>
                  <a:lnTo>
                    <a:pt x="6323645" y="1511300"/>
                  </a:lnTo>
                  <a:close/>
                </a:path>
                <a:path w="8589644" h="2044700">
                  <a:moveTo>
                    <a:pt x="6291379" y="1511300"/>
                  </a:moveTo>
                  <a:lnTo>
                    <a:pt x="6291058" y="1511300"/>
                  </a:lnTo>
                  <a:lnTo>
                    <a:pt x="6291146" y="1511937"/>
                  </a:lnTo>
                  <a:lnTo>
                    <a:pt x="6291379" y="1511300"/>
                  </a:lnTo>
                  <a:close/>
                </a:path>
                <a:path w="8589644" h="2044700">
                  <a:moveTo>
                    <a:pt x="6276196" y="1485900"/>
                  </a:moveTo>
                  <a:lnTo>
                    <a:pt x="6229615" y="1485900"/>
                  </a:lnTo>
                  <a:lnTo>
                    <a:pt x="6239508" y="1498600"/>
                  </a:lnTo>
                  <a:lnTo>
                    <a:pt x="6263526" y="1498600"/>
                  </a:lnTo>
                  <a:lnTo>
                    <a:pt x="6258907" y="1511300"/>
                  </a:lnTo>
                  <a:lnTo>
                    <a:pt x="6266942" y="1511300"/>
                  </a:lnTo>
                  <a:lnTo>
                    <a:pt x="6276162" y="1500768"/>
                  </a:lnTo>
                  <a:lnTo>
                    <a:pt x="6275343" y="1498600"/>
                  </a:lnTo>
                  <a:lnTo>
                    <a:pt x="6276196" y="1485900"/>
                  </a:lnTo>
                  <a:close/>
                </a:path>
                <a:path w="8589644" h="2044700">
                  <a:moveTo>
                    <a:pt x="6435321" y="1498600"/>
                  </a:moveTo>
                  <a:lnTo>
                    <a:pt x="6427821" y="1498600"/>
                  </a:lnTo>
                  <a:lnTo>
                    <a:pt x="6422893" y="1511300"/>
                  </a:lnTo>
                  <a:lnTo>
                    <a:pt x="6453677" y="1511300"/>
                  </a:lnTo>
                  <a:lnTo>
                    <a:pt x="6435321" y="1498600"/>
                  </a:lnTo>
                  <a:close/>
                </a:path>
                <a:path w="8589644" h="2044700">
                  <a:moveTo>
                    <a:pt x="6284101" y="1460500"/>
                  </a:moveTo>
                  <a:lnTo>
                    <a:pt x="6160074" y="1460500"/>
                  </a:lnTo>
                  <a:lnTo>
                    <a:pt x="6166994" y="1473200"/>
                  </a:lnTo>
                  <a:lnTo>
                    <a:pt x="6185384" y="1473200"/>
                  </a:lnTo>
                  <a:lnTo>
                    <a:pt x="6180623" y="1485900"/>
                  </a:lnTo>
                  <a:lnTo>
                    <a:pt x="6276196" y="1485900"/>
                  </a:lnTo>
                  <a:lnTo>
                    <a:pt x="6275343" y="1498600"/>
                  </a:lnTo>
                  <a:lnTo>
                    <a:pt x="6276162" y="1500768"/>
                  </a:lnTo>
                  <a:lnTo>
                    <a:pt x="6278059" y="1498600"/>
                  </a:lnTo>
                  <a:lnTo>
                    <a:pt x="6282688" y="1498600"/>
                  </a:lnTo>
                  <a:lnTo>
                    <a:pt x="6278015" y="1485900"/>
                  </a:lnTo>
                  <a:lnTo>
                    <a:pt x="6284651" y="1473200"/>
                  </a:lnTo>
                  <a:lnTo>
                    <a:pt x="6284101" y="1460500"/>
                  </a:lnTo>
                  <a:close/>
                </a:path>
                <a:path w="8589644" h="2044700">
                  <a:moveTo>
                    <a:pt x="6180804" y="1485900"/>
                  </a:moveTo>
                  <a:lnTo>
                    <a:pt x="6177560" y="1485900"/>
                  </a:lnTo>
                  <a:lnTo>
                    <a:pt x="6171853" y="1498600"/>
                  </a:lnTo>
                  <a:lnTo>
                    <a:pt x="6191172" y="1498600"/>
                  </a:lnTo>
                  <a:lnTo>
                    <a:pt x="6180804" y="1485900"/>
                  </a:lnTo>
                  <a:close/>
                </a:path>
                <a:path w="8589644" h="2044700">
                  <a:moveTo>
                    <a:pt x="6214934" y="1486577"/>
                  </a:moveTo>
                  <a:lnTo>
                    <a:pt x="6200491" y="1498600"/>
                  </a:lnTo>
                  <a:lnTo>
                    <a:pt x="6216425" y="1498600"/>
                  </a:lnTo>
                  <a:lnTo>
                    <a:pt x="6214934" y="1486577"/>
                  </a:lnTo>
                  <a:close/>
                </a:path>
                <a:path w="8589644" h="2044700">
                  <a:moveTo>
                    <a:pt x="6229615" y="1485900"/>
                  </a:moveTo>
                  <a:lnTo>
                    <a:pt x="6219341" y="1485900"/>
                  </a:lnTo>
                  <a:lnTo>
                    <a:pt x="6226983" y="1498600"/>
                  </a:lnTo>
                  <a:lnTo>
                    <a:pt x="6233160" y="1498600"/>
                  </a:lnTo>
                  <a:lnTo>
                    <a:pt x="6229615" y="1485900"/>
                  </a:lnTo>
                  <a:close/>
                </a:path>
                <a:path w="8589644" h="2044700">
                  <a:moveTo>
                    <a:pt x="6333013" y="1485900"/>
                  </a:moveTo>
                  <a:lnTo>
                    <a:pt x="6278015" y="1485900"/>
                  </a:lnTo>
                  <a:lnTo>
                    <a:pt x="6282688" y="1498600"/>
                  </a:lnTo>
                  <a:lnTo>
                    <a:pt x="6347712" y="1498600"/>
                  </a:lnTo>
                  <a:lnTo>
                    <a:pt x="6333013" y="1485900"/>
                  </a:lnTo>
                  <a:close/>
                </a:path>
                <a:path w="8589644" h="2044700">
                  <a:moveTo>
                    <a:pt x="6393352" y="1485900"/>
                  </a:moveTo>
                  <a:lnTo>
                    <a:pt x="6352182" y="1485900"/>
                  </a:lnTo>
                  <a:lnTo>
                    <a:pt x="6347712" y="1498600"/>
                  </a:lnTo>
                  <a:lnTo>
                    <a:pt x="6390643" y="1498600"/>
                  </a:lnTo>
                  <a:lnTo>
                    <a:pt x="6393352" y="1485900"/>
                  </a:lnTo>
                  <a:close/>
                </a:path>
                <a:path w="8589644" h="2044700">
                  <a:moveTo>
                    <a:pt x="6400511" y="1485900"/>
                  </a:moveTo>
                  <a:lnTo>
                    <a:pt x="6390643" y="1498600"/>
                  </a:lnTo>
                  <a:lnTo>
                    <a:pt x="6408181" y="1498600"/>
                  </a:lnTo>
                  <a:lnTo>
                    <a:pt x="6400511" y="1485900"/>
                  </a:lnTo>
                  <a:close/>
                </a:path>
                <a:path w="8589644" h="2044700">
                  <a:moveTo>
                    <a:pt x="6215748" y="1485900"/>
                  </a:moveTo>
                  <a:lnTo>
                    <a:pt x="6214850" y="1485900"/>
                  </a:lnTo>
                  <a:lnTo>
                    <a:pt x="6214934" y="1486577"/>
                  </a:lnTo>
                  <a:lnTo>
                    <a:pt x="6215748" y="1485900"/>
                  </a:lnTo>
                  <a:close/>
                </a:path>
                <a:path w="8589644" h="2044700">
                  <a:moveTo>
                    <a:pt x="6136653" y="1473200"/>
                  </a:moveTo>
                  <a:lnTo>
                    <a:pt x="6137875" y="1485900"/>
                  </a:lnTo>
                  <a:lnTo>
                    <a:pt x="6144197" y="1485900"/>
                  </a:lnTo>
                  <a:lnTo>
                    <a:pt x="6136653" y="1473200"/>
                  </a:lnTo>
                  <a:close/>
                </a:path>
                <a:path w="8589644" h="2044700">
                  <a:moveTo>
                    <a:pt x="6182586" y="1473200"/>
                  </a:moveTo>
                  <a:lnTo>
                    <a:pt x="6166042" y="1473200"/>
                  </a:lnTo>
                  <a:lnTo>
                    <a:pt x="6158595" y="1485900"/>
                  </a:lnTo>
                  <a:lnTo>
                    <a:pt x="6176843" y="1485900"/>
                  </a:lnTo>
                  <a:lnTo>
                    <a:pt x="6182586" y="1473200"/>
                  </a:lnTo>
                  <a:close/>
                </a:path>
                <a:path w="8589644" h="2044700">
                  <a:moveTo>
                    <a:pt x="6308075" y="1460500"/>
                  </a:moveTo>
                  <a:lnTo>
                    <a:pt x="6293486" y="1473200"/>
                  </a:lnTo>
                  <a:lnTo>
                    <a:pt x="6281273" y="1485900"/>
                  </a:lnTo>
                  <a:lnTo>
                    <a:pt x="6324571" y="1485900"/>
                  </a:lnTo>
                  <a:lnTo>
                    <a:pt x="6320278" y="1473200"/>
                  </a:lnTo>
                  <a:lnTo>
                    <a:pt x="6308075" y="1460500"/>
                  </a:lnTo>
                  <a:close/>
                </a:path>
                <a:path w="8589644" h="2044700">
                  <a:moveTo>
                    <a:pt x="6333367" y="1473200"/>
                  </a:moveTo>
                  <a:lnTo>
                    <a:pt x="6329493" y="1473200"/>
                  </a:lnTo>
                  <a:lnTo>
                    <a:pt x="6324571" y="1485900"/>
                  </a:lnTo>
                  <a:lnTo>
                    <a:pt x="6343825" y="1485900"/>
                  </a:lnTo>
                  <a:lnTo>
                    <a:pt x="6333367" y="1473200"/>
                  </a:lnTo>
                  <a:close/>
                </a:path>
                <a:path w="8589644" h="2044700">
                  <a:moveTo>
                    <a:pt x="6101923" y="1460500"/>
                  </a:moveTo>
                  <a:lnTo>
                    <a:pt x="6087301" y="1460500"/>
                  </a:lnTo>
                  <a:lnTo>
                    <a:pt x="6094924" y="1473200"/>
                  </a:lnTo>
                  <a:lnTo>
                    <a:pt x="6096686" y="1473200"/>
                  </a:lnTo>
                  <a:lnTo>
                    <a:pt x="6101923" y="1460500"/>
                  </a:lnTo>
                  <a:close/>
                </a:path>
                <a:path w="8589644" h="2044700">
                  <a:moveTo>
                    <a:pt x="6105016" y="1460500"/>
                  </a:moveTo>
                  <a:lnTo>
                    <a:pt x="6104604" y="1460500"/>
                  </a:lnTo>
                  <a:lnTo>
                    <a:pt x="6106430" y="1473200"/>
                  </a:lnTo>
                  <a:lnTo>
                    <a:pt x="6109081" y="1473200"/>
                  </a:lnTo>
                  <a:lnTo>
                    <a:pt x="6105016" y="1460500"/>
                  </a:lnTo>
                  <a:close/>
                </a:path>
                <a:path w="8589644" h="2044700">
                  <a:moveTo>
                    <a:pt x="6139700" y="1460500"/>
                  </a:moveTo>
                  <a:lnTo>
                    <a:pt x="6127764" y="1460500"/>
                  </a:lnTo>
                  <a:lnTo>
                    <a:pt x="6128923" y="1473200"/>
                  </a:lnTo>
                  <a:lnTo>
                    <a:pt x="6134420" y="1473200"/>
                  </a:lnTo>
                  <a:lnTo>
                    <a:pt x="6139700" y="1460500"/>
                  </a:lnTo>
                  <a:close/>
                </a:path>
                <a:path w="8589644" h="2044700">
                  <a:moveTo>
                    <a:pt x="6155440" y="1460500"/>
                  </a:moveTo>
                  <a:lnTo>
                    <a:pt x="6142417" y="1460500"/>
                  </a:lnTo>
                  <a:lnTo>
                    <a:pt x="6149042" y="1473200"/>
                  </a:lnTo>
                  <a:lnTo>
                    <a:pt x="6166994" y="1473200"/>
                  </a:lnTo>
                  <a:lnTo>
                    <a:pt x="6155440" y="1460500"/>
                  </a:lnTo>
                  <a:close/>
                </a:path>
                <a:path w="8589644" h="2044700">
                  <a:moveTo>
                    <a:pt x="6033363" y="1447800"/>
                  </a:moveTo>
                  <a:lnTo>
                    <a:pt x="6021858" y="1447800"/>
                  </a:lnTo>
                  <a:lnTo>
                    <a:pt x="6023453" y="1460500"/>
                  </a:lnTo>
                  <a:lnTo>
                    <a:pt x="6033363" y="1447800"/>
                  </a:lnTo>
                  <a:close/>
                </a:path>
                <a:path w="8589644" h="2044700">
                  <a:moveTo>
                    <a:pt x="6048099" y="1447800"/>
                  </a:moveTo>
                  <a:lnTo>
                    <a:pt x="6039135" y="1447800"/>
                  </a:lnTo>
                  <a:lnTo>
                    <a:pt x="6046106" y="1460500"/>
                  </a:lnTo>
                  <a:lnTo>
                    <a:pt x="6057459" y="1460500"/>
                  </a:lnTo>
                  <a:lnTo>
                    <a:pt x="6048099" y="1447800"/>
                  </a:lnTo>
                  <a:close/>
                </a:path>
                <a:path w="8589644" h="2044700">
                  <a:moveTo>
                    <a:pt x="6240961" y="1447800"/>
                  </a:moveTo>
                  <a:lnTo>
                    <a:pt x="6070024" y="1447800"/>
                  </a:lnTo>
                  <a:lnTo>
                    <a:pt x="6072311" y="1460500"/>
                  </a:lnTo>
                  <a:lnTo>
                    <a:pt x="6257872" y="1460500"/>
                  </a:lnTo>
                  <a:lnTo>
                    <a:pt x="6240961" y="1447800"/>
                  </a:lnTo>
                  <a:close/>
                </a:path>
                <a:path w="8589644" h="2044700">
                  <a:moveTo>
                    <a:pt x="5966318" y="1435100"/>
                  </a:moveTo>
                  <a:lnTo>
                    <a:pt x="5961559" y="1435100"/>
                  </a:lnTo>
                  <a:lnTo>
                    <a:pt x="5958625" y="1447800"/>
                  </a:lnTo>
                  <a:lnTo>
                    <a:pt x="5965001" y="1447800"/>
                  </a:lnTo>
                  <a:lnTo>
                    <a:pt x="5966318" y="1435100"/>
                  </a:lnTo>
                  <a:close/>
                </a:path>
                <a:path w="8589644" h="2044700">
                  <a:moveTo>
                    <a:pt x="5982016" y="1435100"/>
                  </a:moveTo>
                  <a:lnTo>
                    <a:pt x="5972540" y="1435100"/>
                  </a:lnTo>
                  <a:lnTo>
                    <a:pt x="5975992" y="1447800"/>
                  </a:lnTo>
                  <a:lnTo>
                    <a:pt x="5982016" y="1435100"/>
                  </a:lnTo>
                  <a:close/>
                </a:path>
                <a:path w="8589644" h="2044700">
                  <a:moveTo>
                    <a:pt x="5987042" y="1435100"/>
                  </a:moveTo>
                  <a:lnTo>
                    <a:pt x="5983008" y="1435100"/>
                  </a:lnTo>
                  <a:lnTo>
                    <a:pt x="5984686" y="1447800"/>
                  </a:lnTo>
                  <a:lnTo>
                    <a:pt x="5989899" y="1447800"/>
                  </a:lnTo>
                  <a:lnTo>
                    <a:pt x="5987042" y="1435100"/>
                  </a:lnTo>
                  <a:close/>
                </a:path>
                <a:path w="8589644" h="2044700">
                  <a:moveTo>
                    <a:pt x="5995498" y="1435100"/>
                  </a:moveTo>
                  <a:lnTo>
                    <a:pt x="5992749" y="1435100"/>
                  </a:lnTo>
                  <a:lnTo>
                    <a:pt x="5993701" y="1447800"/>
                  </a:lnTo>
                  <a:lnTo>
                    <a:pt x="5995498" y="1435100"/>
                  </a:lnTo>
                  <a:close/>
                </a:path>
                <a:path w="8589644" h="2044700">
                  <a:moveTo>
                    <a:pt x="6149586" y="1435100"/>
                  </a:moveTo>
                  <a:lnTo>
                    <a:pt x="6014437" y="1435100"/>
                  </a:lnTo>
                  <a:lnTo>
                    <a:pt x="6013979" y="1447800"/>
                  </a:lnTo>
                  <a:lnTo>
                    <a:pt x="6158451" y="1447800"/>
                  </a:lnTo>
                  <a:lnTo>
                    <a:pt x="6149586" y="1435100"/>
                  </a:lnTo>
                  <a:close/>
                </a:path>
                <a:path w="8589644" h="2044700">
                  <a:moveTo>
                    <a:pt x="6183291" y="1435100"/>
                  </a:moveTo>
                  <a:lnTo>
                    <a:pt x="6169288" y="1435100"/>
                  </a:lnTo>
                  <a:lnTo>
                    <a:pt x="6166294" y="1447800"/>
                  </a:lnTo>
                  <a:lnTo>
                    <a:pt x="6190217" y="1447800"/>
                  </a:lnTo>
                  <a:lnTo>
                    <a:pt x="6183291" y="1435100"/>
                  </a:lnTo>
                  <a:close/>
                </a:path>
                <a:path w="8589644" h="2044700">
                  <a:moveTo>
                    <a:pt x="6209915" y="1435100"/>
                  </a:moveTo>
                  <a:lnTo>
                    <a:pt x="6201329" y="1447800"/>
                  </a:lnTo>
                  <a:lnTo>
                    <a:pt x="6209915" y="1447800"/>
                  </a:lnTo>
                  <a:lnTo>
                    <a:pt x="6209915" y="1435100"/>
                  </a:lnTo>
                  <a:close/>
                </a:path>
                <a:path w="8589644" h="2044700">
                  <a:moveTo>
                    <a:pt x="5942698" y="1422400"/>
                  </a:moveTo>
                  <a:lnTo>
                    <a:pt x="5940195" y="1422400"/>
                  </a:lnTo>
                  <a:lnTo>
                    <a:pt x="5935787" y="1435100"/>
                  </a:lnTo>
                  <a:lnTo>
                    <a:pt x="5940519" y="1435100"/>
                  </a:lnTo>
                  <a:lnTo>
                    <a:pt x="5942698" y="1422400"/>
                  </a:lnTo>
                  <a:close/>
                </a:path>
                <a:path w="8589644" h="2044700">
                  <a:moveTo>
                    <a:pt x="5961438" y="1422400"/>
                  </a:moveTo>
                  <a:lnTo>
                    <a:pt x="5950414" y="1422400"/>
                  </a:lnTo>
                  <a:lnTo>
                    <a:pt x="5946389" y="1435100"/>
                  </a:lnTo>
                  <a:lnTo>
                    <a:pt x="5953483" y="1435100"/>
                  </a:lnTo>
                  <a:lnTo>
                    <a:pt x="5961438" y="1422400"/>
                  </a:lnTo>
                  <a:close/>
                </a:path>
                <a:path w="8589644" h="2044700">
                  <a:moveTo>
                    <a:pt x="5992435" y="1422400"/>
                  </a:moveTo>
                  <a:lnTo>
                    <a:pt x="5961438" y="1422400"/>
                  </a:lnTo>
                  <a:lnTo>
                    <a:pt x="5973142" y="1435100"/>
                  </a:lnTo>
                  <a:lnTo>
                    <a:pt x="5988930" y="1435100"/>
                  </a:lnTo>
                  <a:lnTo>
                    <a:pt x="5992435" y="1422400"/>
                  </a:lnTo>
                  <a:close/>
                </a:path>
                <a:path w="8589644" h="2044700">
                  <a:moveTo>
                    <a:pt x="6048879" y="1422400"/>
                  </a:moveTo>
                  <a:lnTo>
                    <a:pt x="5999473" y="1422400"/>
                  </a:lnTo>
                  <a:lnTo>
                    <a:pt x="5994791" y="1435100"/>
                  </a:lnTo>
                  <a:lnTo>
                    <a:pt x="6051177" y="1435100"/>
                  </a:lnTo>
                  <a:lnTo>
                    <a:pt x="6048879" y="1422400"/>
                  </a:lnTo>
                  <a:close/>
                </a:path>
                <a:path w="8589644" h="2044700">
                  <a:moveTo>
                    <a:pt x="6125494" y="1422400"/>
                  </a:moveTo>
                  <a:lnTo>
                    <a:pt x="6055260" y="1422400"/>
                  </a:lnTo>
                  <a:lnTo>
                    <a:pt x="6059599" y="1435100"/>
                  </a:lnTo>
                  <a:lnTo>
                    <a:pt x="6143530" y="1435100"/>
                  </a:lnTo>
                  <a:lnTo>
                    <a:pt x="6125494" y="1422400"/>
                  </a:lnTo>
                  <a:close/>
                </a:path>
                <a:path w="8589644" h="2044700">
                  <a:moveTo>
                    <a:pt x="5869402" y="1409700"/>
                  </a:moveTo>
                  <a:lnTo>
                    <a:pt x="5865839" y="1409700"/>
                  </a:lnTo>
                  <a:lnTo>
                    <a:pt x="5870580" y="1422400"/>
                  </a:lnTo>
                  <a:lnTo>
                    <a:pt x="5874732" y="1422400"/>
                  </a:lnTo>
                  <a:lnTo>
                    <a:pt x="5869402" y="1409700"/>
                  </a:lnTo>
                  <a:close/>
                </a:path>
                <a:path w="8589644" h="2044700">
                  <a:moveTo>
                    <a:pt x="5878167" y="1420418"/>
                  </a:moveTo>
                  <a:lnTo>
                    <a:pt x="5877465" y="1422400"/>
                  </a:lnTo>
                  <a:lnTo>
                    <a:pt x="5878512" y="1422400"/>
                  </a:lnTo>
                  <a:lnTo>
                    <a:pt x="5878167" y="1420418"/>
                  </a:lnTo>
                  <a:close/>
                </a:path>
                <a:path w="8589644" h="2044700">
                  <a:moveTo>
                    <a:pt x="6064069" y="1409700"/>
                  </a:moveTo>
                  <a:lnTo>
                    <a:pt x="5905384" y="1409700"/>
                  </a:lnTo>
                  <a:lnTo>
                    <a:pt x="5906888" y="1422400"/>
                  </a:lnTo>
                  <a:lnTo>
                    <a:pt x="6087929" y="1422400"/>
                  </a:lnTo>
                  <a:lnTo>
                    <a:pt x="6064069" y="1409700"/>
                  </a:lnTo>
                  <a:close/>
                </a:path>
                <a:path w="8589644" h="2044700">
                  <a:moveTo>
                    <a:pt x="5881967" y="1409700"/>
                  </a:moveTo>
                  <a:lnTo>
                    <a:pt x="5876305" y="1409700"/>
                  </a:lnTo>
                  <a:lnTo>
                    <a:pt x="5878167" y="1420418"/>
                  </a:lnTo>
                  <a:lnTo>
                    <a:pt x="5881967" y="1409700"/>
                  </a:lnTo>
                  <a:close/>
                </a:path>
                <a:path w="8589644" h="2044700">
                  <a:moveTo>
                    <a:pt x="5836006" y="1384300"/>
                  </a:moveTo>
                  <a:lnTo>
                    <a:pt x="5797048" y="1384300"/>
                  </a:lnTo>
                  <a:lnTo>
                    <a:pt x="5811177" y="1397000"/>
                  </a:lnTo>
                  <a:lnTo>
                    <a:pt x="5811455" y="1397000"/>
                  </a:lnTo>
                  <a:lnTo>
                    <a:pt x="5813697" y="1409700"/>
                  </a:lnTo>
                  <a:lnTo>
                    <a:pt x="5832112" y="1397000"/>
                  </a:lnTo>
                  <a:lnTo>
                    <a:pt x="5836158" y="1391868"/>
                  </a:lnTo>
                  <a:lnTo>
                    <a:pt x="5836006" y="1384300"/>
                  </a:lnTo>
                  <a:close/>
                </a:path>
                <a:path w="8589644" h="2044700">
                  <a:moveTo>
                    <a:pt x="5834220" y="1397000"/>
                  </a:moveTo>
                  <a:lnTo>
                    <a:pt x="5824272" y="1409700"/>
                  </a:lnTo>
                  <a:lnTo>
                    <a:pt x="5835162" y="1409700"/>
                  </a:lnTo>
                  <a:lnTo>
                    <a:pt x="5834220" y="1397000"/>
                  </a:lnTo>
                  <a:close/>
                </a:path>
                <a:path w="8589644" h="2044700">
                  <a:moveTo>
                    <a:pt x="5944112" y="1384300"/>
                  </a:moveTo>
                  <a:lnTo>
                    <a:pt x="5842125" y="1384300"/>
                  </a:lnTo>
                  <a:lnTo>
                    <a:pt x="5836158" y="1391868"/>
                  </a:lnTo>
                  <a:lnTo>
                    <a:pt x="5836262" y="1397000"/>
                  </a:lnTo>
                  <a:lnTo>
                    <a:pt x="5848139" y="1409700"/>
                  </a:lnTo>
                  <a:lnTo>
                    <a:pt x="5939033" y="1409700"/>
                  </a:lnTo>
                  <a:lnTo>
                    <a:pt x="5938405" y="1397000"/>
                  </a:lnTo>
                  <a:lnTo>
                    <a:pt x="5949619" y="1397000"/>
                  </a:lnTo>
                  <a:lnTo>
                    <a:pt x="5944112" y="1384300"/>
                  </a:lnTo>
                  <a:close/>
                </a:path>
                <a:path w="8589644" h="2044700">
                  <a:moveTo>
                    <a:pt x="6020929" y="1397000"/>
                  </a:moveTo>
                  <a:lnTo>
                    <a:pt x="5938405" y="1397000"/>
                  </a:lnTo>
                  <a:lnTo>
                    <a:pt x="5939033" y="1409700"/>
                  </a:lnTo>
                  <a:lnTo>
                    <a:pt x="6024075" y="1409700"/>
                  </a:lnTo>
                  <a:lnTo>
                    <a:pt x="6020929" y="1397000"/>
                  </a:lnTo>
                  <a:close/>
                </a:path>
                <a:path w="8589644" h="2044700">
                  <a:moveTo>
                    <a:pt x="6054841" y="1397000"/>
                  </a:moveTo>
                  <a:lnTo>
                    <a:pt x="6044789" y="1409700"/>
                  </a:lnTo>
                  <a:lnTo>
                    <a:pt x="6055679" y="1409700"/>
                  </a:lnTo>
                  <a:lnTo>
                    <a:pt x="6054841" y="1397000"/>
                  </a:lnTo>
                  <a:close/>
                </a:path>
                <a:path w="8589644" h="2044700">
                  <a:moveTo>
                    <a:pt x="5739982" y="1384300"/>
                  </a:moveTo>
                  <a:lnTo>
                    <a:pt x="5733783" y="1384300"/>
                  </a:lnTo>
                  <a:lnTo>
                    <a:pt x="5739864" y="1397000"/>
                  </a:lnTo>
                  <a:lnTo>
                    <a:pt x="5746004" y="1397000"/>
                  </a:lnTo>
                  <a:lnTo>
                    <a:pt x="5739982" y="1384300"/>
                  </a:lnTo>
                  <a:close/>
                </a:path>
                <a:path w="8589644" h="2044700">
                  <a:moveTo>
                    <a:pt x="5767926" y="1384300"/>
                  </a:moveTo>
                  <a:lnTo>
                    <a:pt x="5760321" y="1384300"/>
                  </a:lnTo>
                  <a:lnTo>
                    <a:pt x="5772173" y="1397000"/>
                  </a:lnTo>
                  <a:lnTo>
                    <a:pt x="5776383" y="1390627"/>
                  </a:lnTo>
                  <a:lnTo>
                    <a:pt x="5767926" y="1384300"/>
                  </a:lnTo>
                  <a:close/>
                </a:path>
                <a:path w="8589644" h="2044700">
                  <a:moveTo>
                    <a:pt x="5779322" y="1386177"/>
                  </a:moveTo>
                  <a:lnTo>
                    <a:pt x="5776383" y="1390627"/>
                  </a:lnTo>
                  <a:lnTo>
                    <a:pt x="5784902" y="1397000"/>
                  </a:lnTo>
                  <a:lnTo>
                    <a:pt x="5793030" y="1397000"/>
                  </a:lnTo>
                  <a:lnTo>
                    <a:pt x="5779322" y="1386177"/>
                  </a:lnTo>
                  <a:close/>
                </a:path>
                <a:path w="8589644" h="2044700">
                  <a:moveTo>
                    <a:pt x="5973566" y="1384300"/>
                  </a:moveTo>
                  <a:lnTo>
                    <a:pt x="5964543" y="1384300"/>
                  </a:lnTo>
                  <a:lnTo>
                    <a:pt x="5957739" y="1397000"/>
                  </a:lnTo>
                  <a:lnTo>
                    <a:pt x="5986466" y="1397000"/>
                  </a:lnTo>
                  <a:lnTo>
                    <a:pt x="5973566" y="1384300"/>
                  </a:lnTo>
                  <a:close/>
                </a:path>
                <a:path w="8589644" h="2044700">
                  <a:moveTo>
                    <a:pt x="5842125" y="1384300"/>
                  </a:moveTo>
                  <a:lnTo>
                    <a:pt x="5836006" y="1384300"/>
                  </a:lnTo>
                  <a:lnTo>
                    <a:pt x="5836158" y="1391868"/>
                  </a:lnTo>
                  <a:lnTo>
                    <a:pt x="5842125" y="1384300"/>
                  </a:lnTo>
                  <a:close/>
                </a:path>
                <a:path w="8589644" h="2044700">
                  <a:moveTo>
                    <a:pt x="5780563" y="1384300"/>
                  </a:moveTo>
                  <a:lnTo>
                    <a:pt x="5776944" y="1384300"/>
                  </a:lnTo>
                  <a:lnTo>
                    <a:pt x="5779322" y="1386177"/>
                  </a:lnTo>
                  <a:lnTo>
                    <a:pt x="5780563" y="1384300"/>
                  </a:lnTo>
                  <a:close/>
                </a:path>
                <a:path w="8589644" h="2044700">
                  <a:moveTo>
                    <a:pt x="5704292" y="1371600"/>
                  </a:moveTo>
                  <a:lnTo>
                    <a:pt x="5696691" y="1371600"/>
                  </a:lnTo>
                  <a:lnTo>
                    <a:pt x="5703020" y="1384300"/>
                  </a:lnTo>
                  <a:lnTo>
                    <a:pt x="5704292" y="1371600"/>
                  </a:lnTo>
                  <a:close/>
                </a:path>
                <a:path w="8589644" h="2044700">
                  <a:moveTo>
                    <a:pt x="5722940" y="1371600"/>
                  </a:moveTo>
                  <a:lnTo>
                    <a:pt x="5716736" y="1371600"/>
                  </a:lnTo>
                  <a:lnTo>
                    <a:pt x="5713517" y="1384300"/>
                  </a:lnTo>
                  <a:lnTo>
                    <a:pt x="5722705" y="1384300"/>
                  </a:lnTo>
                  <a:lnTo>
                    <a:pt x="5722940" y="1371600"/>
                  </a:lnTo>
                  <a:close/>
                </a:path>
                <a:path w="8589644" h="2044700">
                  <a:moveTo>
                    <a:pt x="5835354" y="1371600"/>
                  </a:moveTo>
                  <a:lnTo>
                    <a:pt x="5730555" y="1371600"/>
                  </a:lnTo>
                  <a:lnTo>
                    <a:pt x="5730767" y="1384300"/>
                  </a:lnTo>
                  <a:lnTo>
                    <a:pt x="5837361" y="1384300"/>
                  </a:lnTo>
                  <a:lnTo>
                    <a:pt x="5835354" y="1371600"/>
                  </a:lnTo>
                  <a:close/>
                </a:path>
                <a:path w="8589644" h="2044700">
                  <a:moveTo>
                    <a:pt x="5839784" y="1358900"/>
                  </a:moveTo>
                  <a:lnTo>
                    <a:pt x="5676106" y="1358900"/>
                  </a:lnTo>
                  <a:lnTo>
                    <a:pt x="5686816" y="1371600"/>
                  </a:lnTo>
                  <a:lnTo>
                    <a:pt x="5835354" y="1371600"/>
                  </a:lnTo>
                  <a:lnTo>
                    <a:pt x="5837361" y="1384300"/>
                  </a:lnTo>
                  <a:lnTo>
                    <a:pt x="5844678" y="1384300"/>
                  </a:lnTo>
                  <a:lnTo>
                    <a:pt x="5840712" y="1371600"/>
                  </a:lnTo>
                  <a:lnTo>
                    <a:pt x="5839784" y="1358900"/>
                  </a:lnTo>
                  <a:close/>
                </a:path>
                <a:path w="8589644" h="2044700">
                  <a:moveTo>
                    <a:pt x="5868407" y="1371600"/>
                  </a:moveTo>
                  <a:lnTo>
                    <a:pt x="5840712" y="1371600"/>
                  </a:lnTo>
                  <a:lnTo>
                    <a:pt x="5844678" y="1384300"/>
                  </a:lnTo>
                  <a:lnTo>
                    <a:pt x="5873446" y="1384300"/>
                  </a:lnTo>
                  <a:lnTo>
                    <a:pt x="5868407" y="1371600"/>
                  </a:lnTo>
                  <a:close/>
                </a:path>
                <a:path w="8589644" h="2044700">
                  <a:moveTo>
                    <a:pt x="5897346" y="1371600"/>
                  </a:moveTo>
                  <a:lnTo>
                    <a:pt x="5880920" y="1371600"/>
                  </a:lnTo>
                  <a:lnTo>
                    <a:pt x="5873446" y="1384300"/>
                  </a:lnTo>
                  <a:lnTo>
                    <a:pt x="5900695" y="1384300"/>
                  </a:lnTo>
                  <a:lnTo>
                    <a:pt x="5897346" y="1371600"/>
                  </a:lnTo>
                  <a:close/>
                </a:path>
                <a:path w="8589644" h="2044700">
                  <a:moveTo>
                    <a:pt x="5916848" y="1371600"/>
                  </a:moveTo>
                  <a:lnTo>
                    <a:pt x="5907097" y="1371600"/>
                  </a:lnTo>
                  <a:lnTo>
                    <a:pt x="5900695" y="1384300"/>
                  </a:lnTo>
                  <a:lnTo>
                    <a:pt x="5923633" y="1384300"/>
                  </a:lnTo>
                  <a:lnTo>
                    <a:pt x="5916848" y="1371600"/>
                  </a:lnTo>
                  <a:close/>
                </a:path>
                <a:path w="8589644" h="2044700">
                  <a:moveTo>
                    <a:pt x="5650560" y="1358900"/>
                  </a:moveTo>
                  <a:lnTo>
                    <a:pt x="5634946" y="1358900"/>
                  </a:lnTo>
                  <a:lnTo>
                    <a:pt x="5649461" y="1371600"/>
                  </a:lnTo>
                  <a:lnTo>
                    <a:pt x="5656215" y="1371600"/>
                  </a:lnTo>
                  <a:lnTo>
                    <a:pt x="5650560" y="1358900"/>
                  </a:lnTo>
                  <a:close/>
                </a:path>
                <a:path w="8589644" h="2044700">
                  <a:moveTo>
                    <a:pt x="5676106" y="1358900"/>
                  </a:moveTo>
                  <a:lnTo>
                    <a:pt x="5662105" y="1358900"/>
                  </a:lnTo>
                  <a:lnTo>
                    <a:pt x="5656215" y="1371600"/>
                  </a:lnTo>
                  <a:lnTo>
                    <a:pt x="5669932" y="1371600"/>
                  </a:lnTo>
                  <a:lnTo>
                    <a:pt x="5676106" y="1358900"/>
                  </a:lnTo>
                  <a:close/>
                </a:path>
                <a:path w="8589644" h="2044700">
                  <a:moveTo>
                    <a:pt x="5599847" y="1356724"/>
                  </a:moveTo>
                  <a:lnTo>
                    <a:pt x="5599724" y="1358900"/>
                  </a:lnTo>
                  <a:lnTo>
                    <a:pt x="5600814" y="1358900"/>
                  </a:lnTo>
                  <a:lnTo>
                    <a:pt x="5599847" y="1356724"/>
                  </a:lnTo>
                  <a:close/>
                </a:path>
                <a:path w="8589644" h="2044700">
                  <a:moveTo>
                    <a:pt x="5632184" y="1346200"/>
                  </a:moveTo>
                  <a:lnTo>
                    <a:pt x="5611504" y="1346200"/>
                  </a:lnTo>
                  <a:lnTo>
                    <a:pt x="5620342" y="1358900"/>
                  </a:lnTo>
                  <a:lnTo>
                    <a:pt x="5632184" y="1346200"/>
                  </a:lnTo>
                  <a:close/>
                </a:path>
                <a:path w="8589644" h="2044700">
                  <a:moveTo>
                    <a:pt x="5754063" y="1333500"/>
                  </a:moveTo>
                  <a:lnTo>
                    <a:pt x="5691842" y="1333500"/>
                  </a:lnTo>
                  <a:lnTo>
                    <a:pt x="5694748" y="1346200"/>
                  </a:lnTo>
                  <a:lnTo>
                    <a:pt x="5638686" y="1346200"/>
                  </a:lnTo>
                  <a:lnTo>
                    <a:pt x="5631503" y="1358900"/>
                  </a:lnTo>
                  <a:lnTo>
                    <a:pt x="5760827" y="1358900"/>
                  </a:lnTo>
                  <a:lnTo>
                    <a:pt x="5758712" y="1346200"/>
                  </a:lnTo>
                  <a:lnTo>
                    <a:pt x="5754063" y="1333500"/>
                  </a:lnTo>
                  <a:close/>
                </a:path>
                <a:path w="8589644" h="2044700">
                  <a:moveTo>
                    <a:pt x="5782600" y="1346200"/>
                  </a:moveTo>
                  <a:lnTo>
                    <a:pt x="5768567" y="1346200"/>
                  </a:lnTo>
                  <a:lnTo>
                    <a:pt x="5760827" y="1358900"/>
                  </a:lnTo>
                  <a:lnTo>
                    <a:pt x="5781342" y="1358900"/>
                  </a:lnTo>
                  <a:lnTo>
                    <a:pt x="5782600" y="1346200"/>
                  </a:lnTo>
                  <a:close/>
                </a:path>
                <a:path w="8589644" h="2044700">
                  <a:moveTo>
                    <a:pt x="5800229" y="1346200"/>
                  </a:moveTo>
                  <a:lnTo>
                    <a:pt x="5785627" y="1346200"/>
                  </a:lnTo>
                  <a:lnTo>
                    <a:pt x="5781342" y="1358900"/>
                  </a:lnTo>
                  <a:lnTo>
                    <a:pt x="5811041" y="1358900"/>
                  </a:lnTo>
                  <a:lnTo>
                    <a:pt x="5800229" y="1346200"/>
                  </a:lnTo>
                  <a:close/>
                </a:path>
                <a:path w="8589644" h="2044700">
                  <a:moveTo>
                    <a:pt x="5600441" y="1346200"/>
                  </a:moveTo>
                  <a:lnTo>
                    <a:pt x="5595169" y="1346200"/>
                  </a:lnTo>
                  <a:lnTo>
                    <a:pt x="5599847" y="1356724"/>
                  </a:lnTo>
                  <a:lnTo>
                    <a:pt x="5600441" y="1346200"/>
                  </a:lnTo>
                  <a:close/>
                </a:path>
                <a:path w="8589644" h="2044700">
                  <a:moveTo>
                    <a:pt x="5559778" y="1333500"/>
                  </a:moveTo>
                  <a:lnTo>
                    <a:pt x="5524069" y="1333500"/>
                  </a:lnTo>
                  <a:lnTo>
                    <a:pt x="5543679" y="1346200"/>
                  </a:lnTo>
                  <a:lnTo>
                    <a:pt x="5551192" y="1346200"/>
                  </a:lnTo>
                  <a:lnTo>
                    <a:pt x="5559778" y="1333500"/>
                  </a:lnTo>
                  <a:close/>
                </a:path>
                <a:path w="8589644" h="2044700">
                  <a:moveTo>
                    <a:pt x="5567539" y="1333500"/>
                  </a:moveTo>
                  <a:lnTo>
                    <a:pt x="5560903" y="1333500"/>
                  </a:lnTo>
                  <a:lnTo>
                    <a:pt x="5557998" y="1346200"/>
                  </a:lnTo>
                  <a:lnTo>
                    <a:pt x="5568364" y="1346200"/>
                  </a:lnTo>
                  <a:lnTo>
                    <a:pt x="5567539" y="1333500"/>
                  </a:lnTo>
                  <a:close/>
                </a:path>
                <a:path w="8589644" h="2044700">
                  <a:moveTo>
                    <a:pt x="5596609" y="1333500"/>
                  </a:moveTo>
                  <a:lnTo>
                    <a:pt x="5569620" y="1333500"/>
                  </a:lnTo>
                  <a:lnTo>
                    <a:pt x="5576165" y="1346200"/>
                  </a:lnTo>
                  <a:lnTo>
                    <a:pt x="5593605" y="1346200"/>
                  </a:lnTo>
                  <a:lnTo>
                    <a:pt x="5596609" y="1333500"/>
                  </a:lnTo>
                  <a:close/>
                </a:path>
                <a:path w="8589644" h="2044700">
                  <a:moveTo>
                    <a:pt x="5675586" y="1333500"/>
                  </a:moveTo>
                  <a:lnTo>
                    <a:pt x="5601557" y="1333500"/>
                  </a:lnTo>
                  <a:lnTo>
                    <a:pt x="5593605" y="1346200"/>
                  </a:lnTo>
                  <a:lnTo>
                    <a:pt x="5682143" y="1346200"/>
                  </a:lnTo>
                  <a:lnTo>
                    <a:pt x="5675586" y="1333500"/>
                  </a:lnTo>
                  <a:close/>
                </a:path>
                <a:path w="8589644" h="2044700">
                  <a:moveTo>
                    <a:pt x="5482881" y="1323752"/>
                  </a:moveTo>
                  <a:lnTo>
                    <a:pt x="5481005" y="1333500"/>
                  </a:lnTo>
                  <a:lnTo>
                    <a:pt x="5485961" y="1333500"/>
                  </a:lnTo>
                  <a:lnTo>
                    <a:pt x="5484309" y="1325143"/>
                  </a:lnTo>
                  <a:lnTo>
                    <a:pt x="5482881" y="1323752"/>
                  </a:lnTo>
                  <a:close/>
                </a:path>
                <a:path w="8589644" h="2044700">
                  <a:moveTo>
                    <a:pt x="5495317" y="1320800"/>
                  </a:moveTo>
                  <a:lnTo>
                    <a:pt x="5483450" y="1320800"/>
                  </a:lnTo>
                  <a:lnTo>
                    <a:pt x="5484309" y="1325143"/>
                  </a:lnTo>
                  <a:lnTo>
                    <a:pt x="5492879" y="1333500"/>
                  </a:lnTo>
                  <a:lnTo>
                    <a:pt x="5504450" y="1333500"/>
                  </a:lnTo>
                  <a:lnTo>
                    <a:pt x="5495317" y="1320800"/>
                  </a:lnTo>
                  <a:close/>
                </a:path>
                <a:path w="8589644" h="2044700">
                  <a:moveTo>
                    <a:pt x="5568888" y="1320800"/>
                  </a:moveTo>
                  <a:lnTo>
                    <a:pt x="5528688" y="1320800"/>
                  </a:lnTo>
                  <a:lnTo>
                    <a:pt x="5538010" y="1333500"/>
                  </a:lnTo>
                  <a:lnTo>
                    <a:pt x="5568678" y="1333500"/>
                  </a:lnTo>
                  <a:lnTo>
                    <a:pt x="5568888" y="1320800"/>
                  </a:lnTo>
                  <a:close/>
                </a:path>
                <a:path w="8589644" h="2044700">
                  <a:moveTo>
                    <a:pt x="5636006" y="1320800"/>
                  </a:moveTo>
                  <a:lnTo>
                    <a:pt x="5568888" y="1320800"/>
                  </a:lnTo>
                  <a:lnTo>
                    <a:pt x="5568678" y="1333500"/>
                  </a:lnTo>
                  <a:lnTo>
                    <a:pt x="5640927" y="1333500"/>
                  </a:lnTo>
                  <a:lnTo>
                    <a:pt x="5636006" y="1320800"/>
                  </a:lnTo>
                  <a:close/>
                </a:path>
                <a:path w="8589644" h="2044700">
                  <a:moveTo>
                    <a:pt x="5687281" y="1320800"/>
                  </a:moveTo>
                  <a:lnTo>
                    <a:pt x="5638414" y="1320800"/>
                  </a:lnTo>
                  <a:lnTo>
                    <a:pt x="5640927" y="1333500"/>
                  </a:lnTo>
                  <a:lnTo>
                    <a:pt x="5699407" y="1333500"/>
                  </a:lnTo>
                  <a:lnTo>
                    <a:pt x="5687281" y="1320800"/>
                  </a:lnTo>
                  <a:close/>
                </a:path>
                <a:path w="8589644" h="2044700">
                  <a:moveTo>
                    <a:pt x="5483450" y="1320800"/>
                  </a:moveTo>
                  <a:lnTo>
                    <a:pt x="5479854" y="1320800"/>
                  </a:lnTo>
                  <a:lnTo>
                    <a:pt x="5482881" y="1323752"/>
                  </a:lnTo>
                  <a:lnTo>
                    <a:pt x="5483450" y="1320800"/>
                  </a:lnTo>
                  <a:close/>
                </a:path>
                <a:path w="8589644" h="2044700">
                  <a:moveTo>
                    <a:pt x="5415740" y="1308100"/>
                  </a:moveTo>
                  <a:lnTo>
                    <a:pt x="5412505" y="1308100"/>
                  </a:lnTo>
                  <a:lnTo>
                    <a:pt x="5407416" y="1320800"/>
                  </a:lnTo>
                  <a:lnTo>
                    <a:pt x="5415740" y="1308100"/>
                  </a:lnTo>
                  <a:close/>
                </a:path>
                <a:path w="8589644" h="2044700">
                  <a:moveTo>
                    <a:pt x="5435991" y="1308100"/>
                  </a:moveTo>
                  <a:lnTo>
                    <a:pt x="5416702" y="1308100"/>
                  </a:lnTo>
                  <a:lnTo>
                    <a:pt x="5428019" y="1320800"/>
                  </a:lnTo>
                  <a:lnTo>
                    <a:pt x="5435991" y="1308100"/>
                  </a:lnTo>
                  <a:close/>
                </a:path>
                <a:path w="8589644" h="2044700">
                  <a:moveTo>
                    <a:pt x="5466774" y="1308100"/>
                  </a:moveTo>
                  <a:lnTo>
                    <a:pt x="5456598" y="1308100"/>
                  </a:lnTo>
                  <a:lnTo>
                    <a:pt x="5459972" y="1320800"/>
                  </a:lnTo>
                  <a:lnTo>
                    <a:pt x="5464891" y="1320800"/>
                  </a:lnTo>
                  <a:lnTo>
                    <a:pt x="5466774" y="1308100"/>
                  </a:lnTo>
                  <a:close/>
                </a:path>
                <a:path w="8589644" h="2044700">
                  <a:moveTo>
                    <a:pt x="5614959" y="1308100"/>
                  </a:moveTo>
                  <a:lnTo>
                    <a:pt x="5473421" y="1308100"/>
                  </a:lnTo>
                  <a:lnTo>
                    <a:pt x="5479543" y="1320800"/>
                  </a:lnTo>
                  <a:lnTo>
                    <a:pt x="5623830" y="1320800"/>
                  </a:lnTo>
                  <a:lnTo>
                    <a:pt x="5614959" y="1308100"/>
                  </a:lnTo>
                  <a:close/>
                </a:path>
                <a:path w="8589644" h="2044700">
                  <a:moveTo>
                    <a:pt x="5636281" y="1308100"/>
                  </a:moveTo>
                  <a:lnTo>
                    <a:pt x="5621975" y="1308100"/>
                  </a:lnTo>
                  <a:lnTo>
                    <a:pt x="5635603" y="1320800"/>
                  </a:lnTo>
                  <a:lnTo>
                    <a:pt x="5646226" y="1320800"/>
                  </a:lnTo>
                  <a:lnTo>
                    <a:pt x="5636281" y="1308100"/>
                  </a:lnTo>
                  <a:close/>
                </a:path>
                <a:path w="8589644" h="2044700">
                  <a:moveTo>
                    <a:pt x="5371983" y="1295400"/>
                  </a:moveTo>
                  <a:lnTo>
                    <a:pt x="5375407" y="1308100"/>
                  </a:lnTo>
                  <a:lnTo>
                    <a:pt x="5378443" y="1308100"/>
                  </a:lnTo>
                  <a:lnTo>
                    <a:pt x="5377427" y="1303664"/>
                  </a:lnTo>
                  <a:lnTo>
                    <a:pt x="5371983" y="1295400"/>
                  </a:lnTo>
                  <a:close/>
                </a:path>
                <a:path w="8589644" h="2044700">
                  <a:moveTo>
                    <a:pt x="5379200" y="1306355"/>
                  </a:moveTo>
                  <a:lnTo>
                    <a:pt x="5378443" y="1308100"/>
                  </a:lnTo>
                  <a:lnTo>
                    <a:pt x="5380349" y="1308100"/>
                  </a:lnTo>
                  <a:lnTo>
                    <a:pt x="5379200" y="1306355"/>
                  </a:lnTo>
                  <a:close/>
                </a:path>
                <a:path w="8589644" h="2044700">
                  <a:moveTo>
                    <a:pt x="5399866" y="1275142"/>
                  </a:moveTo>
                  <a:lnTo>
                    <a:pt x="5396095" y="1282700"/>
                  </a:lnTo>
                  <a:lnTo>
                    <a:pt x="5393566" y="1295400"/>
                  </a:lnTo>
                  <a:lnTo>
                    <a:pt x="5383953" y="1295400"/>
                  </a:lnTo>
                  <a:lnTo>
                    <a:pt x="5385133" y="1308100"/>
                  </a:lnTo>
                  <a:lnTo>
                    <a:pt x="5394642" y="1308100"/>
                  </a:lnTo>
                  <a:lnTo>
                    <a:pt x="5394628" y="1295400"/>
                  </a:lnTo>
                  <a:lnTo>
                    <a:pt x="5398654" y="1282700"/>
                  </a:lnTo>
                  <a:lnTo>
                    <a:pt x="5399866" y="1275142"/>
                  </a:lnTo>
                  <a:close/>
                </a:path>
                <a:path w="8589644" h="2044700">
                  <a:moveTo>
                    <a:pt x="5425548" y="1295400"/>
                  </a:moveTo>
                  <a:lnTo>
                    <a:pt x="5395767" y="1295400"/>
                  </a:lnTo>
                  <a:lnTo>
                    <a:pt x="5403626" y="1308100"/>
                  </a:lnTo>
                  <a:lnTo>
                    <a:pt x="5423080" y="1308100"/>
                  </a:lnTo>
                  <a:lnTo>
                    <a:pt x="5425548" y="1295400"/>
                  </a:lnTo>
                  <a:close/>
                </a:path>
                <a:path w="8589644" h="2044700">
                  <a:moveTo>
                    <a:pt x="5480712" y="1295400"/>
                  </a:moveTo>
                  <a:lnTo>
                    <a:pt x="5425548" y="1295400"/>
                  </a:lnTo>
                  <a:lnTo>
                    <a:pt x="5427643" y="1308100"/>
                  </a:lnTo>
                  <a:lnTo>
                    <a:pt x="5475528" y="1308100"/>
                  </a:lnTo>
                  <a:lnTo>
                    <a:pt x="5480712" y="1295400"/>
                  </a:lnTo>
                  <a:close/>
                </a:path>
                <a:path w="8589644" h="2044700">
                  <a:moveTo>
                    <a:pt x="5541559" y="1295400"/>
                  </a:moveTo>
                  <a:lnTo>
                    <a:pt x="5480712" y="1295400"/>
                  </a:lnTo>
                  <a:lnTo>
                    <a:pt x="5482388" y="1308100"/>
                  </a:lnTo>
                  <a:lnTo>
                    <a:pt x="5552712" y="1308100"/>
                  </a:lnTo>
                  <a:lnTo>
                    <a:pt x="5541559" y="1295400"/>
                  </a:lnTo>
                  <a:close/>
                </a:path>
                <a:path w="8589644" h="2044700">
                  <a:moveTo>
                    <a:pt x="5589410" y="1295400"/>
                  </a:moveTo>
                  <a:lnTo>
                    <a:pt x="5558927" y="1295400"/>
                  </a:lnTo>
                  <a:lnTo>
                    <a:pt x="5552712" y="1308100"/>
                  </a:lnTo>
                  <a:lnTo>
                    <a:pt x="5603350" y="1308100"/>
                  </a:lnTo>
                  <a:lnTo>
                    <a:pt x="5589410" y="1295400"/>
                  </a:lnTo>
                  <a:close/>
                </a:path>
                <a:path w="8589644" h="2044700">
                  <a:moveTo>
                    <a:pt x="5383953" y="1295400"/>
                  </a:moveTo>
                  <a:lnTo>
                    <a:pt x="5375534" y="1295400"/>
                  </a:lnTo>
                  <a:lnTo>
                    <a:pt x="5377427" y="1303664"/>
                  </a:lnTo>
                  <a:lnTo>
                    <a:pt x="5379200" y="1306355"/>
                  </a:lnTo>
                  <a:lnTo>
                    <a:pt x="5383953" y="1295400"/>
                  </a:lnTo>
                  <a:close/>
                </a:path>
                <a:path w="8589644" h="2044700">
                  <a:moveTo>
                    <a:pt x="5318781" y="1292264"/>
                  </a:moveTo>
                  <a:lnTo>
                    <a:pt x="5317167" y="1295400"/>
                  </a:lnTo>
                  <a:lnTo>
                    <a:pt x="5321105" y="1295400"/>
                  </a:lnTo>
                  <a:lnTo>
                    <a:pt x="5321219" y="1294924"/>
                  </a:lnTo>
                  <a:lnTo>
                    <a:pt x="5318781" y="1292264"/>
                  </a:lnTo>
                  <a:close/>
                </a:path>
                <a:path w="8589644" h="2044700">
                  <a:moveTo>
                    <a:pt x="5333172" y="1282700"/>
                  </a:moveTo>
                  <a:lnTo>
                    <a:pt x="5324149" y="1282700"/>
                  </a:lnTo>
                  <a:lnTo>
                    <a:pt x="5321219" y="1294924"/>
                  </a:lnTo>
                  <a:lnTo>
                    <a:pt x="5321655" y="1295400"/>
                  </a:lnTo>
                  <a:lnTo>
                    <a:pt x="5327932" y="1295400"/>
                  </a:lnTo>
                  <a:lnTo>
                    <a:pt x="5333172" y="1282700"/>
                  </a:lnTo>
                  <a:close/>
                </a:path>
                <a:path w="8589644" h="2044700">
                  <a:moveTo>
                    <a:pt x="5354108" y="1282700"/>
                  </a:moveTo>
                  <a:lnTo>
                    <a:pt x="5351009" y="1282700"/>
                  </a:lnTo>
                  <a:lnTo>
                    <a:pt x="5339973" y="1295400"/>
                  </a:lnTo>
                  <a:lnTo>
                    <a:pt x="5353983" y="1295400"/>
                  </a:lnTo>
                  <a:lnTo>
                    <a:pt x="5354108" y="1282700"/>
                  </a:lnTo>
                  <a:close/>
                </a:path>
                <a:path w="8589644" h="2044700">
                  <a:moveTo>
                    <a:pt x="5392045" y="1244600"/>
                  </a:moveTo>
                  <a:lnTo>
                    <a:pt x="5382024" y="1257300"/>
                  </a:lnTo>
                  <a:lnTo>
                    <a:pt x="5282954" y="1257300"/>
                  </a:lnTo>
                  <a:lnTo>
                    <a:pt x="5299189" y="1270000"/>
                  </a:lnTo>
                  <a:lnTo>
                    <a:pt x="5305380" y="1270000"/>
                  </a:lnTo>
                  <a:lnTo>
                    <a:pt x="5317344" y="1282700"/>
                  </a:lnTo>
                  <a:lnTo>
                    <a:pt x="5361958" y="1282700"/>
                  </a:lnTo>
                  <a:lnTo>
                    <a:pt x="5365820" y="1295400"/>
                  </a:lnTo>
                  <a:lnTo>
                    <a:pt x="5393566" y="1295400"/>
                  </a:lnTo>
                  <a:lnTo>
                    <a:pt x="5396095" y="1282700"/>
                  </a:lnTo>
                  <a:lnTo>
                    <a:pt x="5399866" y="1275142"/>
                  </a:lnTo>
                  <a:lnTo>
                    <a:pt x="5400690" y="1270000"/>
                  </a:lnTo>
                  <a:lnTo>
                    <a:pt x="5394704" y="1257300"/>
                  </a:lnTo>
                  <a:lnTo>
                    <a:pt x="5392045" y="1244600"/>
                  </a:lnTo>
                  <a:close/>
                </a:path>
                <a:path w="8589644" h="2044700">
                  <a:moveTo>
                    <a:pt x="5407354" y="1270000"/>
                  </a:moveTo>
                  <a:lnTo>
                    <a:pt x="5402432" y="1270000"/>
                  </a:lnTo>
                  <a:lnTo>
                    <a:pt x="5399866" y="1275142"/>
                  </a:lnTo>
                  <a:lnTo>
                    <a:pt x="5398654" y="1282700"/>
                  </a:lnTo>
                  <a:lnTo>
                    <a:pt x="5394628" y="1295400"/>
                  </a:lnTo>
                  <a:lnTo>
                    <a:pt x="5543511" y="1295400"/>
                  </a:lnTo>
                  <a:lnTo>
                    <a:pt x="5522787" y="1282700"/>
                  </a:lnTo>
                  <a:lnTo>
                    <a:pt x="5408822" y="1282700"/>
                  </a:lnTo>
                  <a:lnTo>
                    <a:pt x="5407354" y="1270000"/>
                  </a:lnTo>
                  <a:close/>
                </a:path>
                <a:path w="8589644" h="2044700">
                  <a:moveTo>
                    <a:pt x="5323702" y="1282700"/>
                  </a:moveTo>
                  <a:lnTo>
                    <a:pt x="5310016" y="1282700"/>
                  </a:lnTo>
                  <a:lnTo>
                    <a:pt x="5318781" y="1292264"/>
                  </a:lnTo>
                  <a:lnTo>
                    <a:pt x="5323702" y="1282700"/>
                  </a:lnTo>
                  <a:close/>
                </a:path>
                <a:path w="8589644" h="2044700">
                  <a:moveTo>
                    <a:pt x="5256122" y="1270000"/>
                  </a:moveTo>
                  <a:lnTo>
                    <a:pt x="5259452" y="1282700"/>
                  </a:lnTo>
                  <a:lnTo>
                    <a:pt x="5264488" y="1282700"/>
                  </a:lnTo>
                  <a:lnTo>
                    <a:pt x="5256122" y="1270000"/>
                  </a:lnTo>
                  <a:close/>
                </a:path>
                <a:path w="8589644" h="2044700">
                  <a:moveTo>
                    <a:pt x="5462324" y="1270000"/>
                  </a:moveTo>
                  <a:lnTo>
                    <a:pt x="5411709" y="1270000"/>
                  </a:lnTo>
                  <a:lnTo>
                    <a:pt x="5409414" y="1282700"/>
                  </a:lnTo>
                  <a:lnTo>
                    <a:pt x="5465330" y="1282700"/>
                  </a:lnTo>
                  <a:lnTo>
                    <a:pt x="5462324" y="1270000"/>
                  </a:lnTo>
                  <a:close/>
                </a:path>
                <a:path w="8589644" h="2044700">
                  <a:moveTo>
                    <a:pt x="5474691" y="1270000"/>
                  </a:moveTo>
                  <a:lnTo>
                    <a:pt x="5467050" y="1270000"/>
                  </a:lnTo>
                  <a:lnTo>
                    <a:pt x="5470917" y="1282700"/>
                  </a:lnTo>
                  <a:lnTo>
                    <a:pt x="5474482" y="1282700"/>
                  </a:lnTo>
                  <a:lnTo>
                    <a:pt x="5474691" y="1270000"/>
                  </a:lnTo>
                  <a:close/>
                </a:path>
                <a:path w="8589644" h="2044700">
                  <a:moveTo>
                    <a:pt x="5478388" y="1270000"/>
                  </a:moveTo>
                  <a:lnTo>
                    <a:pt x="5474691" y="1270000"/>
                  </a:lnTo>
                  <a:lnTo>
                    <a:pt x="5474482" y="1282700"/>
                  </a:lnTo>
                  <a:lnTo>
                    <a:pt x="5484490" y="1282700"/>
                  </a:lnTo>
                  <a:lnTo>
                    <a:pt x="5478388" y="1270000"/>
                  </a:lnTo>
                  <a:close/>
                </a:path>
                <a:path w="8589644" h="2044700">
                  <a:moveTo>
                    <a:pt x="5211916" y="1257300"/>
                  </a:moveTo>
                  <a:lnTo>
                    <a:pt x="5197786" y="1257300"/>
                  </a:lnTo>
                  <a:lnTo>
                    <a:pt x="5205359" y="1270000"/>
                  </a:lnTo>
                  <a:lnTo>
                    <a:pt x="5211916" y="1257300"/>
                  </a:lnTo>
                  <a:close/>
                </a:path>
                <a:path w="8589644" h="2044700">
                  <a:moveTo>
                    <a:pt x="5263593" y="1257300"/>
                  </a:moveTo>
                  <a:lnTo>
                    <a:pt x="5226588" y="1257300"/>
                  </a:lnTo>
                  <a:lnTo>
                    <a:pt x="5231188" y="1270000"/>
                  </a:lnTo>
                  <a:lnTo>
                    <a:pt x="5260553" y="1270000"/>
                  </a:lnTo>
                  <a:lnTo>
                    <a:pt x="5263593" y="1257300"/>
                  </a:lnTo>
                  <a:close/>
                </a:path>
                <a:path w="8589644" h="2044700">
                  <a:moveTo>
                    <a:pt x="5278085" y="1257300"/>
                  </a:moveTo>
                  <a:lnTo>
                    <a:pt x="5263593" y="1257300"/>
                  </a:lnTo>
                  <a:lnTo>
                    <a:pt x="5262384" y="1270000"/>
                  </a:lnTo>
                  <a:lnTo>
                    <a:pt x="5274566" y="1270000"/>
                  </a:lnTo>
                  <a:lnTo>
                    <a:pt x="5278085" y="1257300"/>
                  </a:lnTo>
                  <a:close/>
                </a:path>
                <a:path w="8589644" h="2044700">
                  <a:moveTo>
                    <a:pt x="5419688" y="1257300"/>
                  </a:moveTo>
                  <a:lnTo>
                    <a:pt x="5411763" y="1257300"/>
                  </a:lnTo>
                  <a:lnTo>
                    <a:pt x="5406116" y="1270000"/>
                  </a:lnTo>
                  <a:lnTo>
                    <a:pt x="5420934" y="1270000"/>
                  </a:lnTo>
                  <a:lnTo>
                    <a:pt x="5419688" y="1257300"/>
                  </a:lnTo>
                  <a:close/>
                </a:path>
                <a:path w="8589644" h="2044700">
                  <a:moveTo>
                    <a:pt x="5148306" y="1231900"/>
                  </a:moveTo>
                  <a:lnTo>
                    <a:pt x="5127933" y="1231900"/>
                  </a:lnTo>
                  <a:lnTo>
                    <a:pt x="5126325" y="1244600"/>
                  </a:lnTo>
                  <a:lnTo>
                    <a:pt x="5136112" y="1257300"/>
                  </a:lnTo>
                  <a:lnTo>
                    <a:pt x="5142448" y="1244600"/>
                  </a:lnTo>
                  <a:lnTo>
                    <a:pt x="5147758" y="1244600"/>
                  </a:lnTo>
                  <a:lnTo>
                    <a:pt x="5148306" y="1231900"/>
                  </a:lnTo>
                  <a:close/>
                </a:path>
                <a:path w="8589644" h="2044700">
                  <a:moveTo>
                    <a:pt x="5199894" y="1244600"/>
                  </a:moveTo>
                  <a:lnTo>
                    <a:pt x="5170168" y="1244600"/>
                  </a:lnTo>
                  <a:lnTo>
                    <a:pt x="5175753" y="1257300"/>
                  </a:lnTo>
                  <a:lnTo>
                    <a:pt x="5193758" y="1257300"/>
                  </a:lnTo>
                  <a:lnTo>
                    <a:pt x="5199894" y="1244600"/>
                  </a:lnTo>
                  <a:close/>
                </a:path>
                <a:path w="8589644" h="2044700">
                  <a:moveTo>
                    <a:pt x="5317869" y="1244600"/>
                  </a:moveTo>
                  <a:lnTo>
                    <a:pt x="5199894" y="1244600"/>
                  </a:lnTo>
                  <a:lnTo>
                    <a:pt x="5198600" y="1257300"/>
                  </a:lnTo>
                  <a:lnTo>
                    <a:pt x="5312236" y="1257300"/>
                  </a:lnTo>
                  <a:lnTo>
                    <a:pt x="5317869" y="1244600"/>
                  </a:lnTo>
                  <a:close/>
                </a:path>
                <a:path w="8589644" h="2044700">
                  <a:moveTo>
                    <a:pt x="5360815" y="1244600"/>
                  </a:moveTo>
                  <a:lnTo>
                    <a:pt x="5319234" y="1244600"/>
                  </a:lnTo>
                  <a:lnTo>
                    <a:pt x="5330168" y="1257300"/>
                  </a:lnTo>
                  <a:lnTo>
                    <a:pt x="5357398" y="1257300"/>
                  </a:lnTo>
                  <a:lnTo>
                    <a:pt x="5360815" y="1244600"/>
                  </a:lnTo>
                  <a:close/>
                </a:path>
                <a:path w="8589644" h="2044700">
                  <a:moveTo>
                    <a:pt x="5366737" y="1244600"/>
                  </a:moveTo>
                  <a:lnTo>
                    <a:pt x="5360815" y="1244600"/>
                  </a:lnTo>
                  <a:lnTo>
                    <a:pt x="5365214" y="1257300"/>
                  </a:lnTo>
                  <a:lnTo>
                    <a:pt x="5372610" y="1257300"/>
                  </a:lnTo>
                  <a:lnTo>
                    <a:pt x="5366737" y="1244600"/>
                  </a:lnTo>
                  <a:close/>
                </a:path>
                <a:path w="8589644" h="2044700">
                  <a:moveTo>
                    <a:pt x="5120849" y="1219200"/>
                  </a:moveTo>
                  <a:lnTo>
                    <a:pt x="5092326" y="1219200"/>
                  </a:lnTo>
                  <a:lnTo>
                    <a:pt x="5118524" y="1231900"/>
                  </a:lnTo>
                  <a:lnTo>
                    <a:pt x="5112864" y="1244600"/>
                  </a:lnTo>
                  <a:lnTo>
                    <a:pt x="5119723" y="1244600"/>
                  </a:lnTo>
                  <a:lnTo>
                    <a:pt x="5127933" y="1231900"/>
                  </a:lnTo>
                  <a:lnTo>
                    <a:pt x="5120134" y="1231900"/>
                  </a:lnTo>
                  <a:lnTo>
                    <a:pt x="5120849" y="1219200"/>
                  </a:lnTo>
                  <a:close/>
                </a:path>
                <a:path w="8589644" h="2044700">
                  <a:moveTo>
                    <a:pt x="5302171" y="1231900"/>
                  </a:moveTo>
                  <a:lnTo>
                    <a:pt x="5148306" y="1231900"/>
                  </a:lnTo>
                  <a:lnTo>
                    <a:pt x="5166010" y="1244600"/>
                  </a:lnTo>
                  <a:lnTo>
                    <a:pt x="5306777" y="1244600"/>
                  </a:lnTo>
                  <a:lnTo>
                    <a:pt x="5302171" y="1231900"/>
                  </a:lnTo>
                  <a:close/>
                </a:path>
                <a:path w="8589644" h="2044700">
                  <a:moveTo>
                    <a:pt x="5321042" y="1231900"/>
                  </a:moveTo>
                  <a:lnTo>
                    <a:pt x="5306777" y="1244600"/>
                  </a:lnTo>
                  <a:lnTo>
                    <a:pt x="5329520" y="1244600"/>
                  </a:lnTo>
                  <a:lnTo>
                    <a:pt x="5321042" y="1231900"/>
                  </a:lnTo>
                  <a:close/>
                </a:path>
                <a:path w="8589644" h="2044700">
                  <a:moveTo>
                    <a:pt x="5068025" y="1219200"/>
                  </a:moveTo>
                  <a:lnTo>
                    <a:pt x="5064254" y="1231900"/>
                  </a:lnTo>
                  <a:lnTo>
                    <a:pt x="5070116" y="1231900"/>
                  </a:lnTo>
                  <a:lnTo>
                    <a:pt x="5068025" y="1219200"/>
                  </a:lnTo>
                  <a:close/>
                </a:path>
                <a:path w="8589644" h="2044700">
                  <a:moveTo>
                    <a:pt x="5092326" y="1219200"/>
                  </a:moveTo>
                  <a:lnTo>
                    <a:pt x="5077698" y="1219200"/>
                  </a:lnTo>
                  <a:lnTo>
                    <a:pt x="5078919" y="1231900"/>
                  </a:lnTo>
                  <a:lnTo>
                    <a:pt x="5086977" y="1231900"/>
                  </a:lnTo>
                  <a:lnTo>
                    <a:pt x="5092326" y="1219200"/>
                  </a:lnTo>
                  <a:close/>
                </a:path>
                <a:path w="8589644" h="2044700">
                  <a:moveTo>
                    <a:pt x="5165726" y="1219200"/>
                  </a:moveTo>
                  <a:lnTo>
                    <a:pt x="5123338" y="1219200"/>
                  </a:lnTo>
                  <a:lnTo>
                    <a:pt x="5124398" y="1231900"/>
                  </a:lnTo>
                  <a:lnTo>
                    <a:pt x="5169407" y="1231900"/>
                  </a:lnTo>
                  <a:lnTo>
                    <a:pt x="5165726" y="1219200"/>
                  </a:lnTo>
                  <a:close/>
                </a:path>
                <a:path w="8589644" h="2044700">
                  <a:moveTo>
                    <a:pt x="5171603" y="1219200"/>
                  </a:moveTo>
                  <a:lnTo>
                    <a:pt x="5171214" y="1231900"/>
                  </a:lnTo>
                  <a:lnTo>
                    <a:pt x="5176672" y="1231900"/>
                  </a:lnTo>
                  <a:lnTo>
                    <a:pt x="5171603" y="1219200"/>
                  </a:lnTo>
                  <a:close/>
                </a:path>
                <a:path w="8589644" h="2044700">
                  <a:moveTo>
                    <a:pt x="5192885" y="1206500"/>
                  </a:moveTo>
                  <a:lnTo>
                    <a:pt x="5183143" y="1206500"/>
                  </a:lnTo>
                  <a:lnTo>
                    <a:pt x="5182427" y="1219200"/>
                  </a:lnTo>
                  <a:lnTo>
                    <a:pt x="5185140" y="1231900"/>
                  </a:lnTo>
                  <a:lnTo>
                    <a:pt x="5241286" y="1231900"/>
                  </a:lnTo>
                  <a:lnTo>
                    <a:pt x="5233208" y="1219200"/>
                  </a:lnTo>
                  <a:lnTo>
                    <a:pt x="5217254" y="1219200"/>
                  </a:lnTo>
                  <a:lnTo>
                    <a:pt x="5192885" y="1206500"/>
                  </a:lnTo>
                  <a:close/>
                </a:path>
                <a:path w="8589644" h="2044700">
                  <a:moveTo>
                    <a:pt x="5271579" y="1219200"/>
                  </a:moveTo>
                  <a:lnTo>
                    <a:pt x="5242522" y="1219200"/>
                  </a:lnTo>
                  <a:lnTo>
                    <a:pt x="5246971" y="1231900"/>
                  </a:lnTo>
                  <a:lnTo>
                    <a:pt x="5276059" y="1231900"/>
                  </a:lnTo>
                  <a:lnTo>
                    <a:pt x="5271579" y="1219200"/>
                  </a:lnTo>
                  <a:close/>
                </a:path>
                <a:path w="8589644" h="2044700">
                  <a:moveTo>
                    <a:pt x="4980350" y="1206500"/>
                  </a:moveTo>
                  <a:lnTo>
                    <a:pt x="4969288" y="1206500"/>
                  </a:lnTo>
                  <a:lnTo>
                    <a:pt x="4976738" y="1219200"/>
                  </a:lnTo>
                  <a:lnTo>
                    <a:pt x="4985544" y="1219200"/>
                  </a:lnTo>
                  <a:lnTo>
                    <a:pt x="4980350" y="1206500"/>
                  </a:lnTo>
                  <a:close/>
                </a:path>
                <a:path w="8589644" h="2044700">
                  <a:moveTo>
                    <a:pt x="5000107" y="1206500"/>
                  </a:moveTo>
                  <a:lnTo>
                    <a:pt x="4986315" y="1206500"/>
                  </a:lnTo>
                  <a:lnTo>
                    <a:pt x="4985544" y="1219200"/>
                  </a:lnTo>
                  <a:lnTo>
                    <a:pt x="4993491" y="1219200"/>
                  </a:lnTo>
                  <a:lnTo>
                    <a:pt x="5000107" y="1206500"/>
                  </a:lnTo>
                  <a:close/>
                </a:path>
                <a:path w="8589644" h="2044700">
                  <a:moveTo>
                    <a:pt x="5006122" y="1206500"/>
                  </a:moveTo>
                  <a:lnTo>
                    <a:pt x="5004681" y="1206500"/>
                  </a:lnTo>
                  <a:lnTo>
                    <a:pt x="4999345" y="1219200"/>
                  </a:lnTo>
                  <a:lnTo>
                    <a:pt x="5004174" y="1219200"/>
                  </a:lnTo>
                  <a:lnTo>
                    <a:pt x="5006122" y="1206500"/>
                  </a:lnTo>
                  <a:close/>
                </a:path>
                <a:path w="8589644" h="2044700">
                  <a:moveTo>
                    <a:pt x="5014859" y="1206500"/>
                  </a:moveTo>
                  <a:lnTo>
                    <a:pt x="5006960" y="1206500"/>
                  </a:lnTo>
                  <a:lnTo>
                    <a:pt x="5012277" y="1219200"/>
                  </a:lnTo>
                  <a:lnTo>
                    <a:pt x="5014179" y="1219200"/>
                  </a:lnTo>
                  <a:lnTo>
                    <a:pt x="5014859" y="1206500"/>
                  </a:lnTo>
                  <a:close/>
                </a:path>
                <a:path w="8589644" h="2044700">
                  <a:moveTo>
                    <a:pt x="5030186" y="1206500"/>
                  </a:moveTo>
                  <a:lnTo>
                    <a:pt x="5017174" y="1206500"/>
                  </a:lnTo>
                  <a:lnTo>
                    <a:pt x="5018129" y="1219200"/>
                  </a:lnTo>
                  <a:lnTo>
                    <a:pt x="5024655" y="1219200"/>
                  </a:lnTo>
                  <a:lnTo>
                    <a:pt x="5030186" y="1206500"/>
                  </a:lnTo>
                  <a:close/>
                </a:path>
                <a:path w="8589644" h="2044700">
                  <a:moveTo>
                    <a:pt x="5175949" y="1206500"/>
                  </a:moveTo>
                  <a:lnTo>
                    <a:pt x="5030186" y="1206500"/>
                  </a:lnTo>
                  <a:lnTo>
                    <a:pt x="5049647" y="1219200"/>
                  </a:lnTo>
                  <a:lnTo>
                    <a:pt x="5179407" y="1219200"/>
                  </a:lnTo>
                  <a:lnTo>
                    <a:pt x="5175949" y="1206500"/>
                  </a:lnTo>
                  <a:close/>
                </a:path>
                <a:path w="8589644" h="2044700">
                  <a:moveTo>
                    <a:pt x="4984513" y="1155700"/>
                  </a:moveTo>
                  <a:lnTo>
                    <a:pt x="4969925" y="1155700"/>
                  </a:lnTo>
                  <a:lnTo>
                    <a:pt x="4961156" y="1164827"/>
                  </a:lnTo>
                  <a:lnTo>
                    <a:pt x="4962274" y="1168400"/>
                  </a:lnTo>
                  <a:lnTo>
                    <a:pt x="4959732" y="1181100"/>
                  </a:lnTo>
                  <a:lnTo>
                    <a:pt x="4951999" y="1190916"/>
                  </a:lnTo>
                  <a:lnTo>
                    <a:pt x="4951803" y="1193800"/>
                  </a:lnTo>
                  <a:lnTo>
                    <a:pt x="4956603" y="1206500"/>
                  </a:lnTo>
                  <a:lnTo>
                    <a:pt x="4992392" y="1206500"/>
                  </a:lnTo>
                  <a:lnTo>
                    <a:pt x="4966027" y="1193800"/>
                  </a:lnTo>
                  <a:lnTo>
                    <a:pt x="5091590" y="1193800"/>
                  </a:lnTo>
                  <a:lnTo>
                    <a:pt x="5084635" y="1181100"/>
                  </a:lnTo>
                  <a:lnTo>
                    <a:pt x="5014135" y="1181100"/>
                  </a:lnTo>
                  <a:lnTo>
                    <a:pt x="5020258" y="1168400"/>
                  </a:lnTo>
                  <a:lnTo>
                    <a:pt x="4996727" y="1168400"/>
                  </a:lnTo>
                  <a:lnTo>
                    <a:pt x="4984513" y="1155700"/>
                  </a:lnTo>
                  <a:close/>
                </a:path>
                <a:path w="8589644" h="2044700">
                  <a:moveTo>
                    <a:pt x="5142293" y="1193800"/>
                  </a:moveTo>
                  <a:lnTo>
                    <a:pt x="4993864" y="1193800"/>
                  </a:lnTo>
                  <a:lnTo>
                    <a:pt x="5008674" y="1206500"/>
                  </a:lnTo>
                  <a:lnTo>
                    <a:pt x="5150184" y="1206500"/>
                  </a:lnTo>
                  <a:lnTo>
                    <a:pt x="5142293" y="1193800"/>
                  </a:lnTo>
                  <a:close/>
                </a:path>
                <a:path w="8589644" h="2044700">
                  <a:moveTo>
                    <a:pt x="4888382" y="1168400"/>
                  </a:moveTo>
                  <a:lnTo>
                    <a:pt x="4863080" y="1168400"/>
                  </a:lnTo>
                  <a:lnTo>
                    <a:pt x="4877945" y="1181100"/>
                  </a:lnTo>
                  <a:lnTo>
                    <a:pt x="4889795" y="1193800"/>
                  </a:lnTo>
                  <a:lnTo>
                    <a:pt x="4894008" y="1187439"/>
                  </a:lnTo>
                  <a:lnTo>
                    <a:pt x="4885533" y="1181100"/>
                  </a:lnTo>
                  <a:lnTo>
                    <a:pt x="4881746" y="1181100"/>
                  </a:lnTo>
                  <a:lnTo>
                    <a:pt x="4888382" y="1168400"/>
                  </a:lnTo>
                  <a:close/>
                </a:path>
                <a:path w="8589644" h="2044700">
                  <a:moveTo>
                    <a:pt x="4910642" y="1181100"/>
                  </a:moveTo>
                  <a:lnTo>
                    <a:pt x="4898207" y="1181100"/>
                  </a:lnTo>
                  <a:lnTo>
                    <a:pt x="4894008" y="1187439"/>
                  </a:lnTo>
                  <a:lnTo>
                    <a:pt x="4902510" y="1193800"/>
                  </a:lnTo>
                  <a:lnTo>
                    <a:pt x="4914886" y="1193800"/>
                  </a:lnTo>
                  <a:lnTo>
                    <a:pt x="4910642" y="1181100"/>
                  </a:lnTo>
                  <a:close/>
                </a:path>
                <a:path w="8589644" h="2044700">
                  <a:moveTo>
                    <a:pt x="4958299" y="1155700"/>
                  </a:moveTo>
                  <a:lnTo>
                    <a:pt x="4798729" y="1155700"/>
                  </a:lnTo>
                  <a:lnTo>
                    <a:pt x="4800006" y="1163102"/>
                  </a:lnTo>
                  <a:lnTo>
                    <a:pt x="4804466" y="1168400"/>
                  </a:lnTo>
                  <a:lnTo>
                    <a:pt x="4888382" y="1168400"/>
                  </a:lnTo>
                  <a:lnTo>
                    <a:pt x="4882846" y="1181100"/>
                  </a:lnTo>
                  <a:lnTo>
                    <a:pt x="4928846" y="1181100"/>
                  </a:lnTo>
                  <a:lnTo>
                    <a:pt x="4924562" y="1193800"/>
                  </a:lnTo>
                  <a:lnTo>
                    <a:pt x="4949728" y="1193800"/>
                  </a:lnTo>
                  <a:lnTo>
                    <a:pt x="4951999" y="1190916"/>
                  </a:lnTo>
                  <a:lnTo>
                    <a:pt x="4952665" y="1181100"/>
                  </a:lnTo>
                  <a:lnTo>
                    <a:pt x="4957723" y="1168400"/>
                  </a:lnTo>
                  <a:lnTo>
                    <a:pt x="4961156" y="1164827"/>
                  </a:lnTo>
                  <a:lnTo>
                    <a:pt x="4958299" y="1155700"/>
                  </a:lnTo>
                  <a:close/>
                </a:path>
                <a:path w="8589644" h="2044700">
                  <a:moveTo>
                    <a:pt x="5125938" y="1181100"/>
                  </a:moveTo>
                  <a:lnTo>
                    <a:pt x="5120451" y="1193800"/>
                  </a:lnTo>
                  <a:lnTo>
                    <a:pt x="5127791" y="1193800"/>
                  </a:lnTo>
                  <a:lnTo>
                    <a:pt x="5125938" y="1181100"/>
                  </a:lnTo>
                  <a:close/>
                </a:path>
                <a:path w="8589644" h="2044700">
                  <a:moveTo>
                    <a:pt x="4961156" y="1164827"/>
                  </a:moveTo>
                  <a:lnTo>
                    <a:pt x="4957723" y="1168400"/>
                  </a:lnTo>
                  <a:lnTo>
                    <a:pt x="4952665" y="1181100"/>
                  </a:lnTo>
                  <a:lnTo>
                    <a:pt x="4951999" y="1190916"/>
                  </a:lnTo>
                  <a:lnTo>
                    <a:pt x="4959732" y="1181100"/>
                  </a:lnTo>
                  <a:lnTo>
                    <a:pt x="4962274" y="1168400"/>
                  </a:lnTo>
                  <a:lnTo>
                    <a:pt x="4961156" y="1164827"/>
                  </a:lnTo>
                  <a:close/>
                </a:path>
                <a:path w="8589644" h="2044700">
                  <a:moveTo>
                    <a:pt x="5037863" y="1168400"/>
                  </a:moveTo>
                  <a:lnTo>
                    <a:pt x="5032079" y="1168400"/>
                  </a:lnTo>
                  <a:lnTo>
                    <a:pt x="5028585" y="1181100"/>
                  </a:lnTo>
                  <a:lnTo>
                    <a:pt x="5049197" y="1181100"/>
                  </a:lnTo>
                  <a:lnTo>
                    <a:pt x="5037863" y="1168400"/>
                  </a:lnTo>
                  <a:close/>
                </a:path>
                <a:path w="8589644" h="2044700">
                  <a:moveTo>
                    <a:pt x="4787602" y="1155700"/>
                  </a:moveTo>
                  <a:lnTo>
                    <a:pt x="4767086" y="1155700"/>
                  </a:lnTo>
                  <a:lnTo>
                    <a:pt x="4782234" y="1168400"/>
                  </a:lnTo>
                  <a:lnTo>
                    <a:pt x="4787602" y="1155700"/>
                  </a:lnTo>
                  <a:close/>
                </a:path>
                <a:path w="8589644" h="2044700">
                  <a:moveTo>
                    <a:pt x="4793774" y="1155700"/>
                  </a:moveTo>
                  <a:lnTo>
                    <a:pt x="4790911" y="1155700"/>
                  </a:lnTo>
                  <a:lnTo>
                    <a:pt x="4800920" y="1168400"/>
                  </a:lnTo>
                  <a:lnTo>
                    <a:pt x="4800006" y="1163102"/>
                  </a:lnTo>
                  <a:lnTo>
                    <a:pt x="4793774" y="1155700"/>
                  </a:lnTo>
                  <a:close/>
                </a:path>
                <a:path w="8589644" h="2044700">
                  <a:moveTo>
                    <a:pt x="4717348" y="1143000"/>
                  </a:moveTo>
                  <a:lnTo>
                    <a:pt x="4712757" y="1143000"/>
                  </a:lnTo>
                  <a:lnTo>
                    <a:pt x="4718435" y="1155700"/>
                  </a:lnTo>
                  <a:lnTo>
                    <a:pt x="4717348" y="1143000"/>
                  </a:lnTo>
                  <a:close/>
                </a:path>
                <a:path w="8589644" h="2044700">
                  <a:moveTo>
                    <a:pt x="4743386" y="1143000"/>
                  </a:moveTo>
                  <a:lnTo>
                    <a:pt x="4738923" y="1143000"/>
                  </a:lnTo>
                  <a:lnTo>
                    <a:pt x="4746635" y="1155700"/>
                  </a:lnTo>
                  <a:lnTo>
                    <a:pt x="4747040" y="1155700"/>
                  </a:lnTo>
                  <a:lnTo>
                    <a:pt x="4743386" y="1143000"/>
                  </a:lnTo>
                  <a:close/>
                </a:path>
                <a:path w="8589644" h="2044700">
                  <a:moveTo>
                    <a:pt x="4774019" y="1143000"/>
                  </a:moveTo>
                  <a:lnTo>
                    <a:pt x="4756317" y="1143000"/>
                  </a:lnTo>
                  <a:lnTo>
                    <a:pt x="4749091" y="1155700"/>
                  </a:lnTo>
                  <a:lnTo>
                    <a:pt x="4768208" y="1155700"/>
                  </a:lnTo>
                  <a:lnTo>
                    <a:pt x="4774019" y="1143000"/>
                  </a:lnTo>
                  <a:close/>
                </a:path>
                <a:path w="8589644" h="2044700">
                  <a:moveTo>
                    <a:pt x="4928682" y="1143000"/>
                  </a:moveTo>
                  <a:lnTo>
                    <a:pt x="4774019" y="1143000"/>
                  </a:lnTo>
                  <a:lnTo>
                    <a:pt x="4779764" y="1155700"/>
                  </a:lnTo>
                  <a:lnTo>
                    <a:pt x="4921640" y="1155700"/>
                  </a:lnTo>
                  <a:lnTo>
                    <a:pt x="4928682" y="1143000"/>
                  </a:lnTo>
                  <a:close/>
                </a:path>
                <a:path w="8589644" h="2044700">
                  <a:moveTo>
                    <a:pt x="4668842" y="1130300"/>
                  </a:moveTo>
                  <a:lnTo>
                    <a:pt x="4641707" y="1130300"/>
                  </a:lnTo>
                  <a:lnTo>
                    <a:pt x="4661308" y="1143000"/>
                  </a:lnTo>
                  <a:lnTo>
                    <a:pt x="4676951" y="1143000"/>
                  </a:lnTo>
                  <a:lnTo>
                    <a:pt x="4668842" y="1130300"/>
                  </a:lnTo>
                  <a:close/>
                </a:path>
                <a:path w="8589644" h="2044700">
                  <a:moveTo>
                    <a:pt x="4714209" y="1130300"/>
                  </a:moveTo>
                  <a:lnTo>
                    <a:pt x="4687266" y="1130300"/>
                  </a:lnTo>
                  <a:lnTo>
                    <a:pt x="4693807" y="1143000"/>
                  </a:lnTo>
                  <a:lnTo>
                    <a:pt x="4711218" y="1143000"/>
                  </a:lnTo>
                  <a:lnTo>
                    <a:pt x="4714209" y="1130300"/>
                  </a:lnTo>
                  <a:close/>
                </a:path>
                <a:path w="8589644" h="2044700">
                  <a:moveTo>
                    <a:pt x="4799751" y="1130300"/>
                  </a:moveTo>
                  <a:lnTo>
                    <a:pt x="4719196" y="1130300"/>
                  </a:lnTo>
                  <a:lnTo>
                    <a:pt x="4711218" y="1143000"/>
                  </a:lnTo>
                  <a:lnTo>
                    <a:pt x="4807583" y="1143000"/>
                  </a:lnTo>
                  <a:lnTo>
                    <a:pt x="4799751" y="1130300"/>
                  </a:lnTo>
                  <a:close/>
                </a:path>
                <a:path w="8589644" h="2044700">
                  <a:moveTo>
                    <a:pt x="4871697" y="1130300"/>
                  </a:moveTo>
                  <a:lnTo>
                    <a:pt x="4812335" y="1130300"/>
                  </a:lnTo>
                  <a:lnTo>
                    <a:pt x="4813001" y="1143000"/>
                  </a:lnTo>
                  <a:lnTo>
                    <a:pt x="4876329" y="1143000"/>
                  </a:lnTo>
                  <a:lnTo>
                    <a:pt x="4871697" y="1130300"/>
                  </a:lnTo>
                  <a:close/>
                </a:path>
                <a:path w="8589644" h="2044700">
                  <a:moveTo>
                    <a:pt x="4610747" y="1130060"/>
                  </a:moveTo>
                  <a:lnTo>
                    <a:pt x="4610529" y="1130300"/>
                  </a:lnTo>
                  <a:lnTo>
                    <a:pt x="4610752" y="1130300"/>
                  </a:lnTo>
                  <a:lnTo>
                    <a:pt x="4610747" y="1130060"/>
                  </a:lnTo>
                  <a:close/>
                </a:path>
                <a:path w="8589644" h="2044700">
                  <a:moveTo>
                    <a:pt x="4664821" y="1117600"/>
                  </a:moveTo>
                  <a:lnTo>
                    <a:pt x="4646338" y="1117600"/>
                  </a:lnTo>
                  <a:lnTo>
                    <a:pt x="4655661" y="1130300"/>
                  </a:lnTo>
                  <a:lnTo>
                    <a:pt x="4663676" y="1130300"/>
                  </a:lnTo>
                  <a:lnTo>
                    <a:pt x="4664821" y="1117600"/>
                  </a:lnTo>
                  <a:close/>
                </a:path>
                <a:path w="8589644" h="2044700">
                  <a:moveTo>
                    <a:pt x="4800763" y="1117600"/>
                  </a:moveTo>
                  <a:lnTo>
                    <a:pt x="4664821" y="1117600"/>
                  </a:lnTo>
                  <a:lnTo>
                    <a:pt x="4665808" y="1130300"/>
                  </a:lnTo>
                  <a:lnTo>
                    <a:pt x="4793050" y="1130300"/>
                  </a:lnTo>
                  <a:lnTo>
                    <a:pt x="4800763" y="1117600"/>
                  </a:lnTo>
                  <a:close/>
                </a:path>
                <a:path w="8589644" h="2044700">
                  <a:moveTo>
                    <a:pt x="4817036" y="1117600"/>
                  </a:moveTo>
                  <a:lnTo>
                    <a:pt x="4800763" y="1117600"/>
                  </a:lnTo>
                  <a:lnTo>
                    <a:pt x="4809472" y="1130300"/>
                  </a:lnTo>
                  <a:lnTo>
                    <a:pt x="4824850" y="1130300"/>
                  </a:lnTo>
                  <a:lnTo>
                    <a:pt x="4817036" y="1117600"/>
                  </a:lnTo>
                  <a:close/>
                </a:path>
                <a:path w="8589644" h="2044700">
                  <a:moveTo>
                    <a:pt x="4622089" y="1117600"/>
                  </a:moveTo>
                  <a:lnTo>
                    <a:pt x="4610492" y="1117600"/>
                  </a:lnTo>
                  <a:lnTo>
                    <a:pt x="4610747" y="1130060"/>
                  </a:lnTo>
                  <a:lnTo>
                    <a:pt x="4622089" y="1117600"/>
                  </a:lnTo>
                  <a:close/>
                </a:path>
                <a:path w="8589644" h="2044700">
                  <a:moveTo>
                    <a:pt x="4584403" y="1104900"/>
                  </a:moveTo>
                  <a:lnTo>
                    <a:pt x="4574232" y="1104900"/>
                  </a:lnTo>
                  <a:lnTo>
                    <a:pt x="4577602" y="1117600"/>
                  </a:lnTo>
                  <a:lnTo>
                    <a:pt x="4582520" y="1117600"/>
                  </a:lnTo>
                  <a:lnTo>
                    <a:pt x="4584403" y="1104900"/>
                  </a:lnTo>
                  <a:close/>
                </a:path>
                <a:path w="8589644" h="2044700">
                  <a:moveTo>
                    <a:pt x="4732547" y="1104900"/>
                  </a:moveTo>
                  <a:lnTo>
                    <a:pt x="4597172" y="1104900"/>
                  </a:lnTo>
                  <a:lnTo>
                    <a:pt x="4597483" y="1117600"/>
                  </a:lnTo>
                  <a:lnTo>
                    <a:pt x="4741445" y="1117600"/>
                  </a:lnTo>
                  <a:lnTo>
                    <a:pt x="4732547" y="1104900"/>
                  </a:lnTo>
                  <a:close/>
                </a:path>
                <a:path w="8589644" h="2044700">
                  <a:moveTo>
                    <a:pt x="4756033" y="1104900"/>
                  </a:moveTo>
                  <a:lnTo>
                    <a:pt x="4739614" y="1104900"/>
                  </a:lnTo>
                  <a:lnTo>
                    <a:pt x="4753233" y="1117600"/>
                  </a:lnTo>
                  <a:lnTo>
                    <a:pt x="4753614" y="1117600"/>
                  </a:lnTo>
                  <a:lnTo>
                    <a:pt x="4756033" y="1104900"/>
                  </a:lnTo>
                  <a:close/>
                </a:path>
                <a:path w="8589644" h="2044700">
                  <a:moveTo>
                    <a:pt x="4768577" y="1104900"/>
                  </a:moveTo>
                  <a:lnTo>
                    <a:pt x="4756033" y="1104900"/>
                  </a:lnTo>
                  <a:lnTo>
                    <a:pt x="4758546" y="1117600"/>
                  </a:lnTo>
                  <a:lnTo>
                    <a:pt x="4782824" y="1117600"/>
                  </a:lnTo>
                  <a:lnTo>
                    <a:pt x="4768577" y="1104900"/>
                  </a:lnTo>
                  <a:close/>
                </a:path>
                <a:path w="8589644" h="2044700">
                  <a:moveTo>
                    <a:pt x="4489622" y="1092200"/>
                  </a:moveTo>
                  <a:lnTo>
                    <a:pt x="4493035" y="1104900"/>
                  </a:lnTo>
                  <a:lnTo>
                    <a:pt x="4497978" y="1104900"/>
                  </a:lnTo>
                  <a:lnTo>
                    <a:pt x="4489622" y="1092200"/>
                  </a:lnTo>
                  <a:close/>
                </a:path>
                <a:path w="8589644" h="2044700">
                  <a:moveTo>
                    <a:pt x="4511200" y="1079500"/>
                  </a:moveTo>
                  <a:lnTo>
                    <a:pt x="4494664" y="1079500"/>
                  </a:lnTo>
                  <a:lnTo>
                    <a:pt x="4496620" y="1092200"/>
                  </a:lnTo>
                  <a:lnTo>
                    <a:pt x="4502762" y="1092200"/>
                  </a:lnTo>
                  <a:lnTo>
                    <a:pt x="4504646" y="1104900"/>
                  </a:lnTo>
                  <a:lnTo>
                    <a:pt x="4512270" y="1104900"/>
                  </a:lnTo>
                  <a:lnTo>
                    <a:pt x="4512258" y="1092200"/>
                  </a:lnTo>
                  <a:lnTo>
                    <a:pt x="4512998" y="1089868"/>
                  </a:lnTo>
                  <a:lnTo>
                    <a:pt x="4511200" y="1079500"/>
                  </a:lnTo>
                  <a:close/>
                </a:path>
                <a:path w="8589644" h="2044700">
                  <a:moveTo>
                    <a:pt x="4526452" y="1066800"/>
                  </a:moveTo>
                  <a:lnTo>
                    <a:pt x="4520061" y="1066800"/>
                  </a:lnTo>
                  <a:lnTo>
                    <a:pt x="4517500" y="1071935"/>
                  </a:lnTo>
                  <a:lnTo>
                    <a:pt x="4516287" y="1079500"/>
                  </a:lnTo>
                  <a:lnTo>
                    <a:pt x="4512998" y="1089868"/>
                  </a:lnTo>
                  <a:lnTo>
                    <a:pt x="4513402" y="1092200"/>
                  </a:lnTo>
                  <a:lnTo>
                    <a:pt x="4521265" y="1104900"/>
                  </a:lnTo>
                  <a:lnTo>
                    <a:pt x="4545090" y="1104900"/>
                  </a:lnTo>
                  <a:lnTo>
                    <a:pt x="4540709" y="1092200"/>
                  </a:lnTo>
                  <a:lnTo>
                    <a:pt x="4533882" y="1092200"/>
                  </a:lnTo>
                  <a:lnTo>
                    <a:pt x="4533537" y="1079500"/>
                  </a:lnTo>
                  <a:lnTo>
                    <a:pt x="4527048" y="1079500"/>
                  </a:lnTo>
                  <a:lnTo>
                    <a:pt x="4526452" y="1066800"/>
                  </a:lnTo>
                  <a:close/>
                </a:path>
                <a:path w="8589644" h="2044700">
                  <a:moveTo>
                    <a:pt x="4593158" y="1092200"/>
                  </a:moveTo>
                  <a:lnTo>
                    <a:pt x="4543179" y="1092200"/>
                  </a:lnTo>
                  <a:lnTo>
                    <a:pt x="4545276" y="1104900"/>
                  </a:lnTo>
                  <a:lnTo>
                    <a:pt x="4598223" y="1104900"/>
                  </a:lnTo>
                  <a:lnTo>
                    <a:pt x="4593158" y="1092200"/>
                  </a:lnTo>
                  <a:close/>
                </a:path>
                <a:path w="8589644" h="2044700">
                  <a:moveTo>
                    <a:pt x="4677573" y="1092200"/>
                  </a:moveTo>
                  <a:lnTo>
                    <a:pt x="4613723" y="1092200"/>
                  </a:lnTo>
                  <a:lnTo>
                    <a:pt x="4610686" y="1104900"/>
                  </a:lnTo>
                  <a:lnTo>
                    <a:pt x="4682684" y="1104900"/>
                  </a:lnTo>
                  <a:lnTo>
                    <a:pt x="4677573" y="1092200"/>
                  </a:lnTo>
                  <a:close/>
                </a:path>
                <a:path w="8589644" h="2044700">
                  <a:moveTo>
                    <a:pt x="4720977" y="1092200"/>
                  </a:moveTo>
                  <a:lnTo>
                    <a:pt x="4684420" y="1092200"/>
                  </a:lnTo>
                  <a:lnTo>
                    <a:pt x="4682684" y="1104900"/>
                  </a:lnTo>
                  <a:lnTo>
                    <a:pt x="4731845" y="1104900"/>
                  </a:lnTo>
                  <a:lnTo>
                    <a:pt x="4720977" y="1092200"/>
                  </a:lnTo>
                  <a:close/>
                </a:path>
                <a:path w="8589644" h="2044700">
                  <a:moveTo>
                    <a:pt x="4445562" y="1079500"/>
                  </a:moveTo>
                  <a:lnTo>
                    <a:pt x="4427655" y="1079500"/>
                  </a:lnTo>
                  <a:lnTo>
                    <a:pt x="4439288" y="1092200"/>
                  </a:lnTo>
                  <a:lnTo>
                    <a:pt x="4445562" y="1079500"/>
                  </a:lnTo>
                  <a:close/>
                </a:path>
                <a:path w="8589644" h="2044700">
                  <a:moveTo>
                    <a:pt x="4489611" y="1079500"/>
                  </a:moveTo>
                  <a:lnTo>
                    <a:pt x="4456031" y="1079500"/>
                  </a:lnTo>
                  <a:lnTo>
                    <a:pt x="4477912" y="1092200"/>
                  </a:lnTo>
                  <a:lnTo>
                    <a:pt x="4495073" y="1092200"/>
                  </a:lnTo>
                  <a:lnTo>
                    <a:pt x="4489611" y="1079500"/>
                  </a:lnTo>
                  <a:close/>
                </a:path>
                <a:path w="8589644" h="2044700">
                  <a:moveTo>
                    <a:pt x="4661147" y="1079500"/>
                  </a:moveTo>
                  <a:lnTo>
                    <a:pt x="4533537" y="1079500"/>
                  </a:lnTo>
                  <a:lnTo>
                    <a:pt x="4533882" y="1092200"/>
                  </a:lnTo>
                  <a:lnTo>
                    <a:pt x="4675349" y="1092200"/>
                  </a:lnTo>
                  <a:lnTo>
                    <a:pt x="4661147" y="1079500"/>
                  </a:lnTo>
                  <a:close/>
                </a:path>
                <a:path w="8589644" h="2044700">
                  <a:moveTo>
                    <a:pt x="4517500" y="1071935"/>
                  </a:moveTo>
                  <a:lnTo>
                    <a:pt x="4513729" y="1079500"/>
                  </a:lnTo>
                  <a:lnTo>
                    <a:pt x="4511200" y="1079500"/>
                  </a:lnTo>
                  <a:lnTo>
                    <a:pt x="4512998" y="1089868"/>
                  </a:lnTo>
                  <a:lnTo>
                    <a:pt x="4516287" y="1079500"/>
                  </a:lnTo>
                  <a:lnTo>
                    <a:pt x="4517500" y="1071935"/>
                  </a:lnTo>
                  <a:close/>
                </a:path>
                <a:path w="8589644" h="2044700">
                  <a:moveTo>
                    <a:pt x="4382117" y="1066800"/>
                  </a:moveTo>
                  <a:lnTo>
                    <a:pt x="4373751" y="1066800"/>
                  </a:lnTo>
                  <a:lnTo>
                    <a:pt x="4377081" y="1079500"/>
                  </a:lnTo>
                  <a:lnTo>
                    <a:pt x="4382117" y="1066800"/>
                  </a:lnTo>
                  <a:close/>
                </a:path>
                <a:path w="8589644" h="2044700">
                  <a:moveTo>
                    <a:pt x="4509674" y="1041400"/>
                  </a:moveTo>
                  <a:lnTo>
                    <a:pt x="4499664" y="1041400"/>
                  </a:lnTo>
                  <a:lnTo>
                    <a:pt x="4495151" y="1054100"/>
                  </a:lnTo>
                  <a:lnTo>
                    <a:pt x="4416818" y="1054100"/>
                  </a:lnTo>
                  <a:lnTo>
                    <a:pt x="4410657" y="1066800"/>
                  </a:lnTo>
                  <a:lnTo>
                    <a:pt x="4423014" y="1066800"/>
                  </a:lnTo>
                  <a:lnTo>
                    <a:pt x="4434982" y="1079500"/>
                  </a:lnTo>
                  <a:lnTo>
                    <a:pt x="4513729" y="1079500"/>
                  </a:lnTo>
                  <a:lnTo>
                    <a:pt x="4517500" y="1071935"/>
                  </a:lnTo>
                  <a:lnTo>
                    <a:pt x="4518324" y="1066800"/>
                  </a:lnTo>
                  <a:lnTo>
                    <a:pt x="4512333" y="1054100"/>
                  </a:lnTo>
                  <a:lnTo>
                    <a:pt x="4509674" y="1041400"/>
                  </a:lnTo>
                  <a:close/>
                </a:path>
                <a:path w="8589644" h="2044700">
                  <a:moveTo>
                    <a:pt x="4537317" y="1054100"/>
                  </a:moveTo>
                  <a:lnTo>
                    <a:pt x="4523750" y="1054100"/>
                  </a:lnTo>
                  <a:lnTo>
                    <a:pt x="4529348" y="1066800"/>
                  </a:lnTo>
                  <a:lnTo>
                    <a:pt x="4527048" y="1079500"/>
                  </a:lnTo>
                  <a:lnTo>
                    <a:pt x="4602125" y="1079500"/>
                  </a:lnTo>
                  <a:lnTo>
                    <a:pt x="4596027" y="1066800"/>
                  </a:lnTo>
                  <a:lnTo>
                    <a:pt x="4538563" y="1066800"/>
                  </a:lnTo>
                  <a:lnTo>
                    <a:pt x="4537317" y="1054100"/>
                  </a:lnTo>
                  <a:close/>
                </a:path>
                <a:path w="8589644" h="2044700">
                  <a:moveTo>
                    <a:pt x="4610276" y="1066800"/>
                  </a:moveTo>
                  <a:lnTo>
                    <a:pt x="4606840" y="1079500"/>
                  </a:lnTo>
                  <a:lnTo>
                    <a:pt x="4612540" y="1079500"/>
                  </a:lnTo>
                  <a:lnTo>
                    <a:pt x="4610276" y="1066800"/>
                  </a:lnTo>
                  <a:close/>
                </a:path>
                <a:path w="8589644" h="2044700">
                  <a:moveTo>
                    <a:pt x="4613013" y="1066800"/>
                  </a:moveTo>
                  <a:lnTo>
                    <a:pt x="4612540" y="1079500"/>
                  </a:lnTo>
                  <a:lnTo>
                    <a:pt x="4621198" y="1079500"/>
                  </a:lnTo>
                  <a:lnTo>
                    <a:pt x="4613013" y="1066800"/>
                  </a:lnTo>
                  <a:close/>
                </a:path>
                <a:path w="8589644" h="2044700">
                  <a:moveTo>
                    <a:pt x="4381223" y="1054100"/>
                  </a:moveTo>
                  <a:lnTo>
                    <a:pt x="4344222" y="1054100"/>
                  </a:lnTo>
                  <a:lnTo>
                    <a:pt x="4348819" y="1066800"/>
                  </a:lnTo>
                  <a:lnTo>
                    <a:pt x="4378186" y="1066800"/>
                  </a:lnTo>
                  <a:lnTo>
                    <a:pt x="4381223" y="1054100"/>
                  </a:lnTo>
                  <a:close/>
                </a:path>
                <a:path w="8589644" h="2044700">
                  <a:moveTo>
                    <a:pt x="4554697" y="1054100"/>
                  </a:moveTo>
                  <a:lnTo>
                    <a:pt x="4553862" y="1066800"/>
                  </a:lnTo>
                  <a:lnTo>
                    <a:pt x="4560060" y="1066800"/>
                  </a:lnTo>
                  <a:lnTo>
                    <a:pt x="4554697" y="1054100"/>
                  </a:lnTo>
                  <a:close/>
                </a:path>
                <a:path w="8589644" h="2044700">
                  <a:moveTo>
                    <a:pt x="4299427" y="1041400"/>
                  </a:moveTo>
                  <a:lnTo>
                    <a:pt x="4293391" y="1041400"/>
                  </a:lnTo>
                  <a:lnTo>
                    <a:pt x="4291251" y="1054100"/>
                  </a:lnTo>
                  <a:lnTo>
                    <a:pt x="4299450" y="1041854"/>
                  </a:lnTo>
                  <a:lnTo>
                    <a:pt x="4299427" y="1041400"/>
                  </a:lnTo>
                  <a:close/>
                </a:path>
                <a:path w="8589644" h="2044700">
                  <a:moveTo>
                    <a:pt x="4316235" y="1041400"/>
                  </a:moveTo>
                  <a:lnTo>
                    <a:pt x="4299754" y="1041400"/>
                  </a:lnTo>
                  <a:lnTo>
                    <a:pt x="4299450" y="1041854"/>
                  </a:lnTo>
                  <a:lnTo>
                    <a:pt x="4300049" y="1054100"/>
                  </a:lnTo>
                  <a:lnTo>
                    <a:pt x="4311397" y="1054100"/>
                  </a:lnTo>
                  <a:lnTo>
                    <a:pt x="4316036" y="1044490"/>
                  </a:lnTo>
                  <a:lnTo>
                    <a:pt x="4316235" y="1041400"/>
                  </a:lnTo>
                  <a:close/>
                </a:path>
                <a:path w="8589644" h="2044700">
                  <a:moveTo>
                    <a:pt x="4336291" y="1041400"/>
                  </a:moveTo>
                  <a:lnTo>
                    <a:pt x="4317528" y="1041400"/>
                  </a:lnTo>
                  <a:lnTo>
                    <a:pt x="4316036" y="1044490"/>
                  </a:lnTo>
                  <a:lnTo>
                    <a:pt x="4315420" y="1054100"/>
                  </a:lnTo>
                  <a:lnTo>
                    <a:pt x="4330760" y="1054100"/>
                  </a:lnTo>
                  <a:lnTo>
                    <a:pt x="4336291" y="1041400"/>
                  </a:lnTo>
                  <a:close/>
                </a:path>
                <a:path w="8589644" h="2044700">
                  <a:moveTo>
                    <a:pt x="4435498" y="1041400"/>
                  </a:moveTo>
                  <a:lnTo>
                    <a:pt x="4336291" y="1041400"/>
                  </a:lnTo>
                  <a:lnTo>
                    <a:pt x="4355794" y="1054100"/>
                  </a:lnTo>
                  <a:lnTo>
                    <a:pt x="4429865" y="1054100"/>
                  </a:lnTo>
                  <a:lnTo>
                    <a:pt x="4435498" y="1041400"/>
                  </a:lnTo>
                  <a:close/>
                </a:path>
                <a:path w="8589644" h="2044700">
                  <a:moveTo>
                    <a:pt x="4475029" y="1041400"/>
                  </a:moveTo>
                  <a:lnTo>
                    <a:pt x="4447799" y="1041400"/>
                  </a:lnTo>
                  <a:lnTo>
                    <a:pt x="4449145" y="1054100"/>
                  </a:lnTo>
                  <a:lnTo>
                    <a:pt x="4480408" y="1054100"/>
                  </a:lnTo>
                  <a:lnTo>
                    <a:pt x="4475029" y="1041400"/>
                  </a:lnTo>
                  <a:close/>
                </a:path>
                <a:path w="8589644" h="2044700">
                  <a:moveTo>
                    <a:pt x="4490239" y="1041400"/>
                  </a:moveTo>
                  <a:lnTo>
                    <a:pt x="4482847" y="1041400"/>
                  </a:lnTo>
                  <a:lnTo>
                    <a:pt x="4480408" y="1054100"/>
                  </a:lnTo>
                  <a:lnTo>
                    <a:pt x="4495151" y="1054100"/>
                  </a:lnTo>
                  <a:lnTo>
                    <a:pt x="4490239" y="1041400"/>
                  </a:lnTo>
                  <a:close/>
                </a:path>
                <a:path w="8589644" h="2044700">
                  <a:moveTo>
                    <a:pt x="4317528" y="1041400"/>
                  </a:moveTo>
                  <a:lnTo>
                    <a:pt x="4316235" y="1041400"/>
                  </a:lnTo>
                  <a:lnTo>
                    <a:pt x="4316036" y="1044490"/>
                  </a:lnTo>
                  <a:lnTo>
                    <a:pt x="4317528" y="1041400"/>
                  </a:lnTo>
                  <a:close/>
                </a:path>
                <a:path w="8589644" h="2044700">
                  <a:moveTo>
                    <a:pt x="4299754" y="1041400"/>
                  </a:moveTo>
                  <a:lnTo>
                    <a:pt x="4299427" y="1041400"/>
                  </a:lnTo>
                  <a:lnTo>
                    <a:pt x="4299450" y="1041854"/>
                  </a:lnTo>
                  <a:lnTo>
                    <a:pt x="4299754" y="1041400"/>
                  </a:lnTo>
                  <a:close/>
                </a:path>
                <a:path w="8589644" h="2044700">
                  <a:moveTo>
                    <a:pt x="4287041" y="1016000"/>
                  </a:moveTo>
                  <a:lnTo>
                    <a:pt x="4209964" y="1016000"/>
                  </a:lnTo>
                  <a:lnTo>
                    <a:pt x="4236164" y="1028700"/>
                  </a:lnTo>
                  <a:lnTo>
                    <a:pt x="4230499" y="1041400"/>
                  </a:lnTo>
                  <a:lnTo>
                    <a:pt x="4237359" y="1028700"/>
                  </a:lnTo>
                  <a:lnTo>
                    <a:pt x="4302769" y="1028700"/>
                  </a:lnTo>
                  <a:lnTo>
                    <a:pt x="4287041" y="1016000"/>
                  </a:lnTo>
                  <a:close/>
                </a:path>
                <a:path w="8589644" h="2044700">
                  <a:moveTo>
                    <a:pt x="4258153" y="1028700"/>
                  </a:moveTo>
                  <a:lnTo>
                    <a:pt x="4245571" y="1028700"/>
                  </a:lnTo>
                  <a:lnTo>
                    <a:pt x="4243965" y="1041400"/>
                  </a:lnTo>
                  <a:lnTo>
                    <a:pt x="4261901" y="1041400"/>
                  </a:lnTo>
                  <a:lnTo>
                    <a:pt x="4258153" y="1028700"/>
                  </a:lnTo>
                  <a:close/>
                </a:path>
                <a:path w="8589644" h="2044700">
                  <a:moveTo>
                    <a:pt x="4265508" y="1038594"/>
                  </a:moveTo>
                  <a:lnTo>
                    <a:pt x="4265387" y="1041400"/>
                  </a:lnTo>
                  <a:lnTo>
                    <a:pt x="4267593" y="1041400"/>
                  </a:lnTo>
                  <a:lnTo>
                    <a:pt x="4265508" y="1038594"/>
                  </a:lnTo>
                  <a:close/>
                </a:path>
                <a:path w="8589644" h="2044700">
                  <a:moveTo>
                    <a:pt x="4325323" y="1028700"/>
                  </a:moveTo>
                  <a:lnTo>
                    <a:pt x="4283639" y="1028700"/>
                  </a:lnTo>
                  <a:lnTo>
                    <a:pt x="4282035" y="1041400"/>
                  </a:lnTo>
                  <a:lnTo>
                    <a:pt x="4323313" y="1041400"/>
                  </a:lnTo>
                  <a:lnTo>
                    <a:pt x="4325323" y="1028700"/>
                  </a:lnTo>
                  <a:close/>
                </a:path>
                <a:path w="8589644" h="2044700">
                  <a:moveTo>
                    <a:pt x="4447150" y="1028700"/>
                  </a:moveTo>
                  <a:lnTo>
                    <a:pt x="4325323" y="1028700"/>
                  </a:lnTo>
                  <a:lnTo>
                    <a:pt x="4336861" y="1041400"/>
                  </a:lnTo>
                  <a:lnTo>
                    <a:pt x="4445632" y="1041400"/>
                  </a:lnTo>
                  <a:lnTo>
                    <a:pt x="4447150" y="1028700"/>
                  </a:lnTo>
                  <a:close/>
                </a:path>
                <a:path w="8589644" h="2044700">
                  <a:moveTo>
                    <a:pt x="4265935" y="1028700"/>
                  </a:moveTo>
                  <a:lnTo>
                    <a:pt x="4258153" y="1028700"/>
                  </a:lnTo>
                  <a:lnTo>
                    <a:pt x="4265508" y="1038594"/>
                  </a:lnTo>
                  <a:lnTo>
                    <a:pt x="4265935" y="1028700"/>
                  </a:lnTo>
                  <a:close/>
                </a:path>
                <a:path w="8589644" h="2044700">
                  <a:moveTo>
                    <a:pt x="4204611" y="1016000"/>
                  </a:moveTo>
                  <a:lnTo>
                    <a:pt x="4196548" y="1016000"/>
                  </a:lnTo>
                  <a:lnTo>
                    <a:pt x="4192835" y="1028700"/>
                  </a:lnTo>
                  <a:lnTo>
                    <a:pt x="4203768" y="1028700"/>
                  </a:lnTo>
                  <a:lnTo>
                    <a:pt x="4204611" y="1016000"/>
                  </a:lnTo>
                  <a:close/>
                </a:path>
                <a:path w="8589644" h="2044700">
                  <a:moveTo>
                    <a:pt x="4310519" y="1003300"/>
                  </a:moveTo>
                  <a:lnTo>
                    <a:pt x="4300773" y="1003300"/>
                  </a:lnTo>
                  <a:lnTo>
                    <a:pt x="4300057" y="1016000"/>
                  </a:lnTo>
                  <a:lnTo>
                    <a:pt x="4302769" y="1028700"/>
                  </a:lnTo>
                  <a:lnTo>
                    <a:pt x="4393698" y="1028700"/>
                  </a:lnTo>
                  <a:lnTo>
                    <a:pt x="4389216" y="1016000"/>
                  </a:lnTo>
                  <a:lnTo>
                    <a:pt x="4313627" y="1016000"/>
                  </a:lnTo>
                  <a:lnTo>
                    <a:pt x="4318092" y="1007245"/>
                  </a:lnTo>
                  <a:lnTo>
                    <a:pt x="4310519" y="1003300"/>
                  </a:lnTo>
                  <a:close/>
                </a:path>
                <a:path w="8589644" h="2044700">
                  <a:moveTo>
                    <a:pt x="4142287" y="1003300"/>
                  </a:moveTo>
                  <a:lnTo>
                    <a:pt x="4129911" y="1003300"/>
                  </a:lnTo>
                  <a:lnTo>
                    <a:pt x="4131926" y="1016000"/>
                  </a:lnTo>
                  <a:lnTo>
                    <a:pt x="4140414" y="1016000"/>
                  </a:lnTo>
                  <a:lnTo>
                    <a:pt x="4142287" y="1003300"/>
                  </a:lnTo>
                  <a:close/>
                </a:path>
                <a:path w="8589644" h="2044700">
                  <a:moveTo>
                    <a:pt x="4285838" y="1003300"/>
                  </a:moveTo>
                  <a:lnTo>
                    <a:pt x="4167286" y="1003300"/>
                  </a:lnTo>
                  <a:lnTo>
                    <a:pt x="4173208" y="1016000"/>
                  </a:lnTo>
                  <a:lnTo>
                    <a:pt x="4285151" y="1016000"/>
                  </a:lnTo>
                  <a:lnTo>
                    <a:pt x="4285838" y="1003300"/>
                  </a:lnTo>
                  <a:close/>
                </a:path>
                <a:path w="8589644" h="2044700">
                  <a:moveTo>
                    <a:pt x="4286979" y="990600"/>
                  </a:moveTo>
                  <a:lnTo>
                    <a:pt x="4275491" y="1003300"/>
                  </a:lnTo>
                  <a:lnTo>
                    <a:pt x="4285838" y="1003300"/>
                  </a:lnTo>
                  <a:lnTo>
                    <a:pt x="4295182" y="1016000"/>
                  </a:lnTo>
                  <a:lnTo>
                    <a:pt x="4297038" y="1016000"/>
                  </a:lnTo>
                  <a:lnTo>
                    <a:pt x="4293578" y="1003300"/>
                  </a:lnTo>
                  <a:lnTo>
                    <a:pt x="4286979" y="990600"/>
                  </a:lnTo>
                  <a:close/>
                </a:path>
                <a:path w="8589644" h="2044700">
                  <a:moveTo>
                    <a:pt x="4319487" y="1007972"/>
                  </a:moveTo>
                  <a:lnTo>
                    <a:pt x="4317593" y="1016000"/>
                  </a:lnTo>
                  <a:lnTo>
                    <a:pt x="4334894" y="1016000"/>
                  </a:lnTo>
                  <a:lnTo>
                    <a:pt x="4319487" y="1007972"/>
                  </a:lnTo>
                  <a:close/>
                </a:path>
                <a:path w="8589644" h="2044700">
                  <a:moveTo>
                    <a:pt x="4320589" y="1003300"/>
                  </a:moveTo>
                  <a:lnTo>
                    <a:pt x="4320105" y="1003300"/>
                  </a:lnTo>
                  <a:lnTo>
                    <a:pt x="4318092" y="1007245"/>
                  </a:lnTo>
                  <a:lnTo>
                    <a:pt x="4319487" y="1007972"/>
                  </a:lnTo>
                  <a:lnTo>
                    <a:pt x="4320589" y="1003300"/>
                  </a:lnTo>
                  <a:close/>
                </a:path>
                <a:path w="8589644" h="2044700">
                  <a:moveTo>
                    <a:pt x="4070781" y="990600"/>
                  </a:moveTo>
                  <a:lnTo>
                    <a:pt x="4065645" y="990600"/>
                  </a:lnTo>
                  <a:lnTo>
                    <a:pt x="4069633" y="1003300"/>
                  </a:lnTo>
                  <a:lnTo>
                    <a:pt x="4070781" y="990600"/>
                  </a:lnTo>
                  <a:close/>
                </a:path>
                <a:path w="8589644" h="2044700">
                  <a:moveTo>
                    <a:pt x="4102147" y="952500"/>
                  </a:moveTo>
                  <a:lnTo>
                    <a:pt x="4087558" y="952500"/>
                  </a:lnTo>
                  <a:lnTo>
                    <a:pt x="4078788" y="961626"/>
                  </a:lnTo>
                  <a:lnTo>
                    <a:pt x="4079907" y="965200"/>
                  </a:lnTo>
                  <a:lnTo>
                    <a:pt x="4077365" y="977900"/>
                  </a:lnTo>
                  <a:lnTo>
                    <a:pt x="4072003" y="984704"/>
                  </a:lnTo>
                  <a:lnTo>
                    <a:pt x="4074231" y="990600"/>
                  </a:lnTo>
                  <a:lnTo>
                    <a:pt x="4080861" y="1003300"/>
                  </a:lnTo>
                  <a:lnTo>
                    <a:pt x="4085214" y="991350"/>
                  </a:lnTo>
                  <a:lnTo>
                    <a:pt x="4083656" y="990600"/>
                  </a:lnTo>
                  <a:lnTo>
                    <a:pt x="4216939" y="990600"/>
                  </a:lnTo>
                  <a:lnTo>
                    <a:pt x="4209223" y="977900"/>
                  </a:lnTo>
                  <a:lnTo>
                    <a:pt x="4127068" y="977900"/>
                  </a:lnTo>
                  <a:lnTo>
                    <a:pt x="4131769" y="965200"/>
                  </a:lnTo>
                  <a:lnTo>
                    <a:pt x="4114356" y="965200"/>
                  </a:lnTo>
                  <a:lnTo>
                    <a:pt x="4102147" y="952500"/>
                  </a:lnTo>
                  <a:close/>
                </a:path>
                <a:path w="8589644" h="2044700">
                  <a:moveTo>
                    <a:pt x="4085466" y="991471"/>
                  </a:moveTo>
                  <a:lnTo>
                    <a:pt x="4085165" y="1003300"/>
                  </a:lnTo>
                  <a:lnTo>
                    <a:pt x="4110021" y="1003300"/>
                  </a:lnTo>
                  <a:lnTo>
                    <a:pt x="4085466" y="991471"/>
                  </a:lnTo>
                  <a:close/>
                </a:path>
                <a:path w="8589644" h="2044700">
                  <a:moveTo>
                    <a:pt x="4262857" y="990600"/>
                  </a:moveTo>
                  <a:lnTo>
                    <a:pt x="4128824" y="990600"/>
                  </a:lnTo>
                  <a:lnTo>
                    <a:pt x="4110021" y="1003300"/>
                  </a:lnTo>
                  <a:lnTo>
                    <a:pt x="4254026" y="1003300"/>
                  </a:lnTo>
                  <a:lnTo>
                    <a:pt x="4262857" y="990600"/>
                  </a:lnTo>
                  <a:close/>
                </a:path>
                <a:path w="8589644" h="2044700">
                  <a:moveTo>
                    <a:pt x="4262857" y="990600"/>
                  </a:moveTo>
                  <a:lnTo>
                    <a:pt x="4254026" y="1003300"/>
                  </a:lnTo>
                  <a:lnTo>
                    <a:pt x="4257514" y="1003300"/>
                  </a:lnTo>
                  <a:lnTo>
                    <a:pt x="4262857" y="990600"/>
                  </a:lnTo>
                  <a:close/>
                </a:path>
                <a:path w="8589644" h="2044700">
                  <a:moveTo>
                    <a:pt x="4267819" y="990600"/>
                  </a:moveTo>
                  <a:lnTo>
                    <a:pt x="4262857" y="990600"/>
                  </a:lnTo>
                  <a:lnTo>
                    <a:pt x="4257514" y="1003300"/>
                  </a:lnTo>
                  <a:lnTo>
                    <a:pt x="4275491" y="1003300"/>
                  </a:lnTo>
                  <a:lnTo>
                    <a:pt x="4267819" y="990600"/>
                  </a:lnTo>
                  <a:close/>
                </a:path>
                <a:path w="8589644" h="2044700">
                  <a:moveTo>
                    <a:pt x="4085488" y="990600"/>
                  </a:moveTo>
                  <a:lnTo>
                    <a:pt x="4085214" y="991350"/>
                  </a:lnTo>
                  <a:lnTo>
                    <a:pt x="4085466" y="991471"/>
                  </a:lnTo>
                  <a:lnTo>
                    <a:pt x="4085488" y="990600"/>
                  </a:lnTo>
                  <a:close/>
                </a:path>
                <a:path w="8589644" h="2044700">
                  <a:moveTo>
                    <a:pt x="4032526" y="977900"/>
                  </a:moveTo>
                  <a:lnTo>
                    <a:pt x="4020139" y="977900"/>
                  </a:lnTo>
                  <a:lnTo>
                    <a:pt x="4024065" y="990600"/>
                  </a:lnTo>
                  <a:lnTo>
                    <a:pt x="4028578" y="990600"/>
                  </a:lnTo>
                  <a:lnTo>
                    <a:pt x="4032526" y="977900"/>
                  </a:lnTo>
                  <a:close/>
                </a:path>
                <a:path w="8589644" h="2044700">
                  <a:moveTo>
                    <a:pt x="4069432" y="977900"/>
                  </a:moveTo>
                  <a:lnTo>
                    <a:pt x="4042191" y="977900"/>
                  </a:lnTo>
                  <a:lnTo>
                    <a:pt x="4033472" y="990600"/>
                  </a:lnTo>
                  <a:lnTo>
                    <a:pt x="4067358" y="990600"/>
                  </a:lnTo>
                  <a:lnTo>
                    <a:pt x="4072003" y="984704"/>
                  </a:lnTo>
                  <a:lnTo>
                    <a:pt x="4069432" y="977900"/>
                  </a:lnTo>
                  <a:close/>
                </a:path>
                <a:path w="8589644" h="2044700">
                  <a:moveTo>
                    <a:pt x="4229417" y="977900"/>
                  </a:moveTo>
                  <a:lnTo>
                    <a:pt x="4223410" y="977900"/>
                  </a:lnTo>
                  <a:lnTo>
                    <a:pt x="4221880" y="990600"/>
                  </a:lnTo>
                  <a:lnTo>
                    <a:pt x="4245420" y="990600"/>
                  </a:lnTo>
                  <a:lnTo>
                    <a:pt x="4243845" y="987875"/>
                  </a:lnTo>
                  <a:lnTo>
                    <a:pt x="4229417" y="977900"/>
                  </a:lnTo>
                  <a:close/>
                </a:path>
                <a:path w="8589644" h="2044700">
                  <a:moveTo>
                    <a:pt x="4245154" y="988780"/>
                  </a:moveTo>
                  <a:lnTo>
                    <a:pt x="4245420" y="990600"/>
                  </a:lnTo>
                  <a:lnTo>
                    <a:pt x="4247786" y="990600"/>
                  </a:lnTo>
                  <a:lnTo>
                    <a:pt x="4245154" y="988780"/>
                  </a:lnTo>
                  <a:close/>
                </a:path>
                <a:path w="8589644" h="2044700">
                  <a:moveTo>
                    <a:pt x="4243567" y="977900"/>
                  </a:moveTo>
                  <a:lnTo>
                    <a:pt x="4238080" y="977900"/>
                  </a:lnTo>
                  <a:lnTo>
                    <a:pt x="4243845" y="987875"/>
                  </a:lnTo>
                  <a:lnTo>
                    <a:pt x="4245154" y="988780"/>
                  </a:lnTo>
                  <a:lnTo>
                    <a:pt x="4243567" y="977900"/>
                  </a:lnTo>
                  <a:close/>
                </a:path>
                <a:path w="8589644" h="2044700">
                  <a:moveTo>
                    <a:pt x="4078788" y="961626"/>
                  </a:moveTo>
                  <a:lnTo>
                    <a:pt x="4075353" y="965200"/>
                  </a:lnTo>
                  <a:lnTo>
                    <a:pt x="4070294" y="977900"/>
                  </a:lnTo>
                  <a:lnTo>
                    <a:pt x="4069432" y="977900"/>
                  </a:lnTo>
                  <a:lnTo>
                    <a:pt x="4072003" y="984704"/>
                  </a:lnTo>
                  <a:lnTo>
                    <a:pt x="4077365" y="977900"/>
                  </a:lnTo>
                  <a:lnTo>
                    <a:pt x="4079907" y="965200"/>
                  </a:lnTo>
                  <a:lnTo>
                    <a:pt x="4078788" y="961626"/>
                  </a:lnTo>
                  <a:close/>
                </a:path>
                <a:path w="8589644" h="2044700">
                  <a:moveTo>
                    <a:pt x="3993959" y="976520"/>
                  </a:moveTo>
                  <a:lnTo>
                    <a:pt x="3993298" y="977900"/>
                  </a:lnTo>
                  <a:lnTo>
                    <a:pt x="3995574" y="977900"/>
                  </a:lnTo>
                  <a:lnTo>
                    <a:pt x="3993959" y="976520"/>
                  </a:lnTo>
                  <a:close/>
                </a:path>
                <a:path w="8589644" h="2044700">
                  <a:moveTo>
                    <a:pt x="4075009" y="939800"/>
                  </a:moveTo>
                  <a:lnTo>
                    <a:pt x="4063198" y="939800"/>
                  </a:lnTo>
                  <a:lnTo>
                    <a:pt x="4048587" y="952500"/>
                  </a:lnTo>
                  <a:lnTo>
                    <a:pt x="3952848" y="952500"/>
                  </a:lnTo>
                  <a:lnTo>
                    <a:pt x="3965822" y="965200"/>
                  </a:lnTo>
                  <a:lnTo>
                    <a:pt x="4006017" y="965200"/>
                  </a:lnTo>
                  <a:lnTo>
                    <a:pt x="4000485" y="977900"/>
                  </a:lnTo>
                  <a:lnTo>
                    <a:pt x="4070294" y="977900"/>
                  </a:lnTo>
                  <a:lnTo>
                    <a:pt x="4075353" y="965200"/>
                  </a:lnTo>
                  <a:lnTo>
                    <a:pt x="4078788" y="961626"/>
                  </a:lnTo>
                  <a:lnTo>
                    <a:pt x="4075928" y="952500"/>
                  </a:lnTo>
                  <a:lnTo>
                    <a:pt x="4075009" y="939800"/>
                  </a:lnTo>
                  <a:close/>
                </a:path>
                <a:path w="8589644" h="2044700">
                  <a:moveTo>
                    <a:pt x="4155496" y="965200"/>
                  </a:moveTo>
                  <a:lnTo>
                    <a:pt x="4149713" y="965200"/>
                  </a:lnTo>
                  <a:lnTo>
                    <a:pt x="4146220" y="977900"/>
                  </a:lnTo>
                  <a:lnTo>
                    <a:pt x="4166826" y="977900"/>
                  </a:lnTo>
                  <a:lnTo>
                    <a:pt x="4155496" y="965200"/>
                  </a:lnTo>
                  <a:close/>
                </a:path>
                <a:path w="8589644" h="2044700">
                  <a:moveTo>
                    <a:pt x="4181072" y="965200"/>
                  </a:moveTo>
                  <a:lnTo>
                    <a:pt x="4172028" y="977900"/>
                  </a:lnTo>
                  <a:lnTo>
                    <a:pt x="4187480" y="977900"/>
                  </a:lnTo>
                  <a:lnTo>
                    <a:pt x="4181072" y="965200"/>
                  </a:lnTo>
                  <a:close/>
                </a:path>
                <a:path w="8589644" h="2044700">
                  <a:moveTo>
                    <a:pt x="3999382" y="965200"/>
                  </a:moveTo>
                  <a:lnTo>
                    <a:pt x="3980708" y="965200"/>
                  </a:lnTo>
                  <a:lnTo>
                    <a:pt x="3993959" y="976520"/>
                  </a:lnTo>
                  <a:lnTo>
                    <a:pt x="3999382" y="965200"/>
                  </a:lnTo>
                  <a:close/>
                </a:path>
                <a:path w="8589644" h="2044700">
                  <a:moveTo>
                    <a:pt x="3939520" y="952500"/>
                  </a:moveTo>
                  <a:lnTo>
                    <a:pt x="3922100" y="952500"/>
                  </a:lnTo>
                  <a:lnTo>
                    <a:pt x="3926544" y="965200"/>
                  </a:lnTo>
                  <a:lnTo>
                    <a:pt x="3938225" y="965200"/>
                  </a:lnTo>
                  <a:lnTo>
                    <a:pt x="3939520" y="952500"/>
                  </a:lnTo>
                  <a:close/>
                </a:path>
                <a:path w="8589644" h="2044700">
                  <a:moveTo>
                    <a:pt x="4120573" y="952500"/>
                  </a:moveTo>
                  <a:lnTo>
                    <a:pt x="4115759" y="952500"/>
                  </a:lnTo>
                  <a:lnTo>
                    <a:pt x="4119690" y="965200"/>
                  </a:lnTo>
                  <a:lnTo>
                    <a:pt x="4120573" y="952500"/>
                  </a:lnTo>
                  <a:close/>
                </a:path>
                <a:path w="8589644" h="2044700">
                  <a:moveTo>
                    <a:pt x="3848940" y="939800"/>
                  </a:moveTo>
                  <a:lnTo>
                    <a:pt x="3842230" y="939800"/>
                  </a:lnTo>
                  <a:lnTo>
                    <a:pt x="3848104" y="952500"/>
                  </a:lnTo>
                  <a:lnTo>
                    <a:pt x="3854395" y="952500"/>
                  </a:lnTo>
                  <a:lnTo>
                    <a:pt x="3848940" y="939800"/>
                  </a:lnTo>
                  <a:close/>
                </a:path>
                <a:path w="8589644" h="2044700">
                  <a:moveTo>
                    <a:pt x="3885841" y="939800"/>
                  </a:moveTo>
                  <a:lnTo>
                    <a:pt x="3866730" y="939800"/>
                  </a:lnTo>
                  <a:lnTo>
                    <a:pt x="3870203" y="952500"/>
                  </a:lnTo>
                  <a:lnTo>
                    <a:pt x="3891515" y="952500"/>
                  </a:lnTo>
                  <a:lnTo>
                    <a:pt x="3885841" y="939800"/>
                  </a:lnTo>
                  <a:close/>
                </a:path>
                <a:path w="8589644" h="2044700">
                  <a:moveTo>
                    <a:pt x="4039269" y="939800"/>
                  </a:moveTo>
                  <a:lnTo>
                    <a:pt x="3897394" y="939800"/>
                  </a:lnTo>
                  <a:lnTo>
                    <a:pt x="3891515" y="952500"/>
                  </a:lnTo>
                  <a:lnTo>
                    <a:pt x="4048587" y="952500"/>
                  </a:lnTo>
                  <a:lnTo>
                    <a:pt x="4039269" y="939800"/>
                  </a:lnTo>
                  <a:close/>
                </a:path>
                <a:path w="8589644" h="2044700">
                  <a:moveTo>
                    <a:pt x="3786471" y="927100"/>
                  </a:moveTo>
                  <a:lnTo>
                    <a:pt x="3778937" y="927100"/>
                  </a:lnTo>
                  <a:lnTo>
                    <a:pt x="3794580" y="939800"/>
                  </a:lnTo>
                  <a:lnTo>
                    <a:pt x="3786471" y="927100"/>
                  </a:lnTo>
                  <a:close/>
                </a:path>
                <a:path w="8589644" h="2044700">
                  <a:moveTo>
                    <a:pt x="3851601" y="927100"/>
                  </a:moveTo>
                  <a:lnTo>
                    <a:pt x="3804897" y="927100"/>
                  </a:lnTo>
                  <a:lnTo>
                    <a:pt x="3811441" y="939800"/>
                  </a:lnTo>
                  <a:lnTo>
                    <a:pt x="3852908" y="939800"/>
                  </a:lnTo>
                  <a:lnTo>
                    <a:pt x="3851601" y="927100"/>
                  </a:lnTo>
                  <a:close/>
                </a:path>
                <a:path w="8589644" h="2044700">
                  <a:moveTo>
                    <a:pt x="3925218" y="927100"/>
                  </a:moveTo>
                  <a:lnTo>
                    <a:pt x="3862933" y="927100"/>
                  </a:lnTo>
                  <a:lnTo>
                    <a:pt x="3852908" y="939800"/>
                  </a:lnTo>
                  <a:lnTo>
                    <a:pt x="3930639" y="939800"/>
                  </a:lnTo>
                  <a:lnTo>
                    <a:pt x="3925218" y="927100"/>
                  </a:lnTo>
                  <a:close/>
                </a:path>
                <a:path w="8589644" h="2044700">
                  <a:moveTo>
                    <a:pt x="3967121" y="914400"/>
                  </a:moveTo>
                  <a:lnTo>
                    <a:pt x="3927109" y="914400"/>
                  </a:lnTo>
                  <a:lnTo>
                    <a:pt x="3929974" y="927100"/>
                  </a:lnTo>
                  <a:lnTo>
                    <a:pt x="3930639" y="939800"/>
                  </a:lnTo>
                  <a:lnTo>
                    <a:pt x="3993958" y="939800"/>
                  </a:lnTo>
                  <a:lnTo>
                    <a:pt x="3989326" y="927100"/>
                  </a:lnTo>
                  <a:lnTo>
                    <a:pt x="3974025" y="927100"/>
                  </a:lnTo>
                  <a:lnTo>
                    <a:pt x="3967121" y="914400"/>
                  </a:lnTo>
                  <a:close/>
                </a:path>
                <a:path w="8589644" h="2044700">
                  <a:moveTo>
                    <a:pt x="4003846" y="927100"/>
                  </a:moveTo>
                  <a:lnTo>
                    <a:pt x="3996078" y="939800"/>
                  </a:lnTo>
                  <a:lnTo>
                    <a:pt x="4009225" y="939800"/>
                  </a:lnTo>
                  <a:lnTo>
                    <a:pt x="4003846" y="927100"/>
                  </a:lnTo>
                  <a:close/>
                </a:path>
                <a:path w="8589644" h="2044700">
                  <a:moveTo>
                    <a:pt x="4017894" y="927100"/>
                  </a:moveTo>
                  <a:lnTo>
                    <a:pt x="4014663" y="927100"/>
                  </a:lnTo>
                  <a:lnTo>
                    <a:pt x="4009225" y="939800"/>
                  </a:lnTo>
                  <a:lnTo>
                    <a:pt x="4016652" y="939800"/>
                  </a:lnTo>
                  <a:lnTo>
                    <a:pt x="4017894" y="927100"/>
                  </a:lnTo>
                  <a:close/>
                </a:path>
                <a:path w="8589644" h="2044700">
                  <a:moveTo>
                    <a:pt x="3746856" y="914400"/>
                  </a:moveTo>
                  <a:lnTo>
                    <a:pt x="3742997" y="914400"/>
                  </a:lnTo>
                  <a:lnTo>
                    <a:pt x="3741252" y="927100"/>
                  </a:lnTo>
                  <a:lnTo>
                    <a:pt x="3746964" y="927100"/>
                  </a:lnTo>
                  <a:lnTo>
                    <a:pt x="3746856" y="914400"/>
                  </a:lnTo>
                  <a:close/>
                </a:path>
                <a:path w="8589644" h="2044700">
                  <a:moveTo>
                    <a:pt x="3763949" y="914400"/>
                  </a:moveTo>
                  <a:lnTo>
                    <a:pt x="3755571" y="914400"/>
                  </a:lnTo>
                  <a:lnTo>
                    <a:pt x="3759336" y="927100"/>
                  </a:lnTo>
                  <a:lnTo>
                    <a:pt x="3766827" y="927100"/>
                  </a:lnTo>
                  <a:lnTo>
                    <a:pt x="3763949" y="914400"/>
                  </a:lnTo>
                  <a:close/>
                </a:path>
                <a:path w="8589644" h="2044700">
                  <a:moveTo>
                    <a:pt x="3781311" y="914400"/>
                  </a:moveTo>
                  <a:lnTo>
                    <a:pt x="3772124" y="914400"/>
                  </a:lnTo>
                  <a:lnTo>
                    <a:pt x="3777651" y="927100"/>
                  </a:lnTo>
                  <a:lnTo>
                    <a:pt x="3782146" y="927100"/>
                  </a:lnTo>
                  <a:lnTo>
                    <a:pt x="3781311" y="914400"/>
                  </a:lnTo>
                  <a:close/>
                </a:path>
                <a:path w="8589644" h="2044700">
                  <a:moveTo>
                    <a:pt x="3837323" y="914400"/>
                  </a:moveTo>
                  <a:lnTo>
                    <a:pt x="3783446" y="914400"/>
                  </a:lnTo>
                  <a:lnTo>
                    <a:pt x="3782146" y="927100"/>
                  </a:lnTo>
                  <a:lnTo>
                    <a:pt x="3831838" y="927100"/>
                  </a:lnTo>
                  <a:lnTo>
                    <a:pt x="3837323" y="914400"/>
                  </a:lnTo>
                  <a:close/>
                </a:path>
                <a:path w="8589644" h="2044700">
                  <a:moveTo>
                    <a:pt x="3910680" y="914400"/>
                  </a:moveTo>
                  <a:lnTo>
                    <a:pt x="3837323" y="914400"/>
                  </a:lnTo>
                  <a:lnTo>
                    <a:pt x="3836825" y="927100"/>
                  </a:lnTo>
                  <a:lnTo>
                    <a:pt x="3910802" y="927100"/>
                  </a:lnTo>
                  <a:lnTo>
                    <a:pt x="3910680" y="914400"/>
                  </a:lnTo>
                  <a:close/>
                </a:path>
                <a:path w="8589644" h="2044700">
                  <a:moveTo>
                    <a:pt x="3710792" y="889000"/>
                  </a:moveTo>
                  <a:lnTo>
                    <a:pt x="3685412" y="889000"/>
                  </a:lnTo>
                  <a:lnTo>
                    <a:pt x="3691861" y="901700"/>
                  </a:lnTo>
                  <a:lnTo>
                    <a:pt x="3695231" y="914400"/>
                  </a:lnTo>
                  <a:lnTo>
                    <a:pt x="3700149" y="901700"/>
                  </a:lnTo>
                  <a:lnTo>
                    <a:pt x="3715855" y="901700"/>
                  </a:lnTo>
                  <a:lnTo>
                    <a:pt x="3710792" y="889000"/>
                  </a:lnTo>
                  <a:close/>
                </a:path>
                <a:path w="8589644" h="2044700">
                  <a:moveTo>
                    <a:pt x="3730584" y="901700"/>
                  </a:moveTo>
                  <a:lnTo>
                    <a:pt x="3714810" y="901700"/>
                  </a:lnTo>
                  <a:lnTo>
                    <a:pt x="3715122" y="914400"/>
                  </a:lnTo>
                  <a:lnTo>
                    <a:pt x="3739718" y="914400"/>
                  </a:lnTo>
                  <a:lnTo>
                    <a:pt x="3730584" y="901700"/>
                  </a:lnTo>
                  <a:close/>
                </a:path>
                <a:path w="8589644" h="2044700">
                  <a:moveTo>
                    <a:pt x="3857254" y="901700"/>
                  </a:moveTo>
                  <a:lnTo>
                    <a:pt x="3744199" y="901700"/>
                  </a:lnTo>
                  <a:lnTo>
                    <a:pt x="3763967" y="914400"/>
                  </a:lnTo>
                  <a:lnTo>
                    <a:pt x="3868722" y="914400"/>
                  </a:lnTo>
                  <a:lnTo>
                    <a:pt x="3863503" y="907530"/>
                  </a:lnTo>
                  <a:lnTo>
                    <a:pt x="3857254" y="901700"/>
                  </a:lnTo>
                  <a:close/>
                </a:path>
                <a:path w="8589644" h="2044700">
                  <a:moveTo>
                    <a:pt x="3873662" y="901700"/>
                  </a:moveTo>
                  <a:lnTo>
                    <a:pt x="3859074" y="901700"/>
                  </a:lnTo>
                  <a:lnTo>
                    <a:pt x="3863503" y="907530"/>
                  </a:lnTo>
                  <a:lnTo>
                    <a:pt x="3870867" y="914400"/>
                  </a:lnTo>
                  <a:lnTo>
                    <a:pt x="3871243" y="914400"/>
                  </a:lnTo>
                  <a:lnTo>
                    <a:pt x="3873662" y="901700"/>
                  </a:lnTo>
                  <a:close/>
                </a:path>
                <a:path w="8589644" h="2044700">
                  <a:moveTo>
                    <a:pt x="3900453" y="901700"/>
                  </a:moveTo>
                  <a:lnTo>
                    <a:pt x="3873662" y="901700"/>
                  </a:lnTo>
                  <a:lnTo>
                    <a:pt x="3876175" y="914400"/>
                  </a:lnTo>
                  <a:lnTo>
                    <a:pt x="3902303" y="914400"/>
                  </a:lnTo>
                  <a:lnTo>
                    <a:pt x="3900453" y="901700"/>
                  </a:lnTo>
                  <a:close/>
                </a:path>
                <a:path w="8589644" h="2044700">
                  <a:moveTo>
                    <a:pt x="3859074" y="901700"/>
                  </a:moveTo>
                  <a:lnTo>
                    <a:pt x="3857254" y="901700"/>
                  </a:lnTo>
                  <a:lnTo>
                    <a:pt x="3863503" y="907530"/>
                  </a:lnTo>
                  <a:lnTo>
                    <a:pt x="3859074" y="901700"/>
                  </a:lnTo>
                  <a:close/>
                </a:path>
                <a:path w="8589644" h="2044700">
                  <a:moveTo>
                    <a:pt x="3615607" y="889000"/>
                  </a:moveTo>
                  <a:lnTo>
                    <a:pt x="3607251" y="889000"/>
                  </a:lnTo>
                  <a:lnTo>
                    <a:pt x="3610675" y="901700"/>
                  </a:lnTo>
                  <a:lnTo>
                    <a:pt x="3615607" y="889000"/>
                  </a:lnTo>
                  <a:close/>
                </a:path>
                <a:path w="8589644" h="2044700">
                  <a:moveTo>
                    <a:pt x="3778776" y="876300"/>
                  </a:moveTo>
                  <a:lnTo>
                    <a:pt x="3629892" y="876300"/>
                  </a:lnTo>
                  <a:lnTo>
                    <a:pt x="3629901" y="882455"/>
                  </a:lnTo>
                  <a:lnTo>
                    <a:pt x="3631036" y="889000"/>
                  </a:lnTo>
                  <a:lnTo>
                    <a:pt x="3638894" y="901700"/>
                  </a:lnTo>
                  <a:lnTo>
                    <a:pt x="3642674" y="901700"/>
                  </a:lnTo>
                  <a:lnTo>
                    <a:pt x="3644671" y="896725"/>
                  </a:lnTo>
                  <a:lnTo>
                    <a:pt x="3643789" y="889000"/>
                  </a:lnTo>
                  <a:lnTo>
                    <a:pt x="3792978" y="889000"/>
                  </a:lnTo>
                  <a:lnTo>
                    <a:pt x="3778776" y="876300"/>
                  </a:lnTo>
                  <a:close/>
                </a:path>
                <a:path w="8589644" h="2044700">
                  <a:moveTo>
                    <a:pt x="3646243" y="892811"/>
                  </a:moveTo>
                  <a:lnTo>
                    <a:pt x="3644671" y="896725"/>
                  </a:lnTo>
                  <a:lnTo>
                    <a:pt x="3645239" y="901700"/>
                  </a:lnTo>
                  <a:lnTo>
                    <a:pt x="3651009" y="901700"/>
                  </a:lnTo>
                  <a:lnTo>
                    <a:pt x="3650382" y="899238"/>
                  </a:lnTo>
                  <a:lnTo>
                    <a:pt x="3646243" y="892811"/>
                  </a:lnTo>
                  <a:close/>
                </a:path>
                <a:path w="8589644" h="2044700">
                  <a:moveTo>
                    <a:pt x="3658349" y="889000"/>
                  </a:moveTo>
                  <a:lnTo>
                    <a:pt x="3647773" y="889000"/>
                  </a:lnTo>
                  <a:lnTo>
                    <a:pt x="3650382" y="899238"/>
                  </a:lnTo>
                  <a:lnTo>
                    <a:pt x="3651967" y="901700"/>
                  </a:lnTo>
                  <a:lnTo>
                    <a:pt x="3662724" y="901700"/>
                  </a:lnTo>
                  <a:lnTo>
                    <a:pt x="3658349" y="889000"/>
                  </a:lnTo>
                  <a:close/>
                </a:path>
                <a:path w="8589644" h="2044700">
                  <a:moveTo>
                    <a:pt x="3685412" y="889000"/>
                  </a:moveTo>
                  <a:lnTo>
                    <a:pt x="3662908" y="889000"/>
                  </a:lnTo>
                  <a:lnTo>
                    <a:pt x="3662724" y="901700"/>
                  </a:lnTo>
                  <a:lnTo>
                    <a:pt x="3671259" y="901700"/>
                  </a:lnTo>
                  <a:lnTo>
                    <a:pt x="3685412" y="889000"/>
                  </a:lnTo>
                  <a:close/>
                </a:path>
                <a:path w="8589644" h="2044700">
                  <a:moveTo>
                    <a:pt x="3849474" y="889000"/>
                  </a:moveTo>
                  <a:lnTo>
                    <a:pt x="3731362" y="889000"/>
                  </a:lnTo>
                  <a:lnTo>
                    <a:pt x="3728326" y="901700"/>
                  </a:lnTo>
                  <a:lnTo>
                    <a:pt x="3846553" y="901700"/>
                  </a:lnTo>
                  <a:lnTo>
                    <a:pt x="3849474" y="889000"/>
                  </a:lnTo>
                  <a:close/>
                </a:path>
                <a:path w="8589644" h="2044700">
                  <a:moveTo>
                    <a:pt x="3647773" y="889000"/>
                  </a:moveTo>
                  <a:lnTo>
                    <a:pt x="3643789" y="889000"/>
                  </a:lnTo>
                  <a:lnTo>
                    <a:pt x="3646243" y="892811"/>
                  </a:lnTo>
                  <a:lnTo>
                    <a:pt x="3647773" y="889000"/>
                  </a:lnTo>
                  <a:close/>
                </a:path>
                <a:path w="8589644" h="2044700">
                  <a:moveTo>
                    <a:pt x="3575143" y="877160"/>
                  </a:moveTo>
                  <a:lnTo>
                    <a:pt x="3571577" y="889000"/>
                  </a:lnTo>
                  <a:lnTo>
                    <a:pt x="3577875" y="889000"/>
                  </a:lnTo>
                  <a:lnTo>
                    <a:pt x="3575624" y="877439"/>
                  </a:lnTo>
                  <a:lnTo>
                    <a:pt x="3575143" y="877160"/>
                  </a:lnTo>
                  <a:close/>
                </a:path>
                <a:path w="8589644" h="2044700">
                  <a:moveTo>
                    <a:pt x="3631359" y="863600"/>
                  </a:moveTo>
                  <a:lnTo>
                    <a:pt x="3576959" y="863600"/>
                  </a:lnTo>
                  <a:lnTo>
                    <a:pt x="3586267" y="876300"/>
                  </a:lnTo>
                  <a:lnTo>
                    <a:pt x="3575402" y="876300"/>
                  </a:lnTo>
                  <a:lnTo>
                    <a:pt x="3575624" y="877439"/>
                  </a:lnTo>
                  <a:lnTo>
                    <a:pt x="3595545" y="889000"/>
                  </a:lnTo>
                  <a:lnTo>
                    <a:pt x="3629910" y="889000"/>
                  </a:lnTo>
                  <a:lnTo>
                    <a:pt x="3629901" y="882455"/>
                  </a:lnTo>
                  <a:lnTo>
                    <a:pt x="3628833" y="876300"/>
                  </a:lnTo>
                  <a:lnTo>
                    <a:pt x="3631359" y="863600"/>
                  </a:lnTo>
                  <a:close/>
                </a:path>
                <a:path w="8589644" h="2044700">
                  <a:moveTo>
                    <a:pt x="3802721" y="876300"/>
                  </a:moveTo>
                  <a:lnTo>
                    <a:pt x="3798196" y="889000"/>
                  </a:lnTo>
                  <a:lnTo>
                    <a:pt x="3811439" y="889000"/>
                  </a:lnTo>
                  <a:lnTo>
                    <a:pt x="3802721" y="876300"/>
                  </a:lnTo>
                  <a:close/>
                </a:path>
                <a:path w="8589644" h="2044700">
                  <a:moveTo>
                    <a:pt x="3627303" y="838200"/>
                  </a:moveTo>
                  <a:lnTo>
                    <a:pt x="3565433" y="838200"/>
                  </a:lnTo>
                  <a:lnTo>
                    <a:pt x="3566780" y="850900"/>
                  </a:lnTo>
                  <a:lnTo>
                    <a:pt x="3528290" y="850900"/>
                  </a:lnTo>
                  <a:lnTo>
                    <a:pt x="3540644" y="863600"/>
                  </a:lnTo>
                  <a:lnTo>
                    <a:pt x="3631359" y="863600"/>
                  </a:lnTo>
                  <a:lnTo>
                    <a:pt x="3628833" y="876300"/>
                  </a:lnTo>
                  <a:lnTo>
                    <a:pt x="3629901" y="882455"/>
                  </a:lnTo>
                  <a:lnTo>
                    <a:pt x="3629892" y="876300"/>
                  </a:lnTo>
                  <a:lnTo>
                    <a:pt x="3633919" y="876300"/>
                  </a:lnTo>
                  <a:lnTo>
                    <a:pt x="3635957" y="863600"/>
                  </a:lnTo>
                  <a:lnTo>
                    <a:pt x="3629973" y="850900"/>
                  </a:lnTo>
                  <a:lnTo>
                    <a:pt x="3627303" y="838200"/>
                  </a:lnTo>
                  <a:close/>
                </a:path>
                <a:path w="8589644" h="2044700">
                  <a:moveTo>
                    <a:pt x="3575402" y="876300"/>
                  </a:moveTo>
                  <a:lnTo>
                    <a:pt x="3573660" y="876300"/>
                  </a:lnTo>
                  <a:lnTo>
                    <a:pt x="3575143" y="877160"/>
                  </a:lnTo>
                  <a:lnTo>
                    <a:pt x="3575402" y="876300"/>
                  </a:lnTo>
                  <a:close/>
                </a:path>
                <a:path w="8589644" h="2044700">
                  <a:moveTo>
                    <a:pt x="3576959" y="863600"/>
                  </a:moveTo>
                  <a:lnTo>
                    <a:pt x="3552611" y="863600"/>
                  </a:lnTo>
                  <a:lnTo>
                    <a:pt x="3545284" y="876300"/>
                  </a:lnTo>
                  <a:lnTo>
                    <a:pt x="3568431" y="876300"/>
                  </a:lnTo>
                  <a:lnTo>
                    <a:pt x="3576959" y="863600"/>
                  </a:lnTo>
                  <a:close/>
                </a:path>
                <a:path w="8589644" h="2044700">
                  <a:moveTo>
                    <a:pt x="3727905" y="863600"/>
                  </a:moveTo>
                  <a:lnTo>
                    <a:pt x="3635957" y="863600"/>
                  </a:lnTo>
                  <a:lnTo>
                    <a:pt x="3633919" y="876300"/>
                  </a:lnTo>
                  <a:lnTo>
                    <a:pt x="3730169" y="876300"/>
                  </a:lnTo>
                  <a:lnTo>
                    <a:pt x="3727905" y="863600"/>
                  </a:lnTo>
                  <a:close/>
                </a:path>
                <a:path w="8589644" h="2044700">
                  <a:moveTo>
                    <a:pt x="3738835" y="863600"/>
                  </a:moveTo>
                  <a:lnTo>
                    <a:pt x="3730648" y="863600"/>
                  </a:lnTo>
                  <a:lnTo>
                    <a:pt x="3730169" y="876300"/>
                  </a:lnTo>
                  <a:lnTo>
                    <a:pt x="3748806" y="876300"/>
                  </a:lnTo>
                  <a:lnTo>
                    <a:pt x="3738835" y="863600"/>
                  </a:lnTo>
                  <a:close/>
                </a:path>
                <a:path w="8589644" h="2044700">
                  <a:moveTo>
                    <a:pt x="3495816" y="850900"/>
                  </a:moveTo>
                  <a:lnTo>
                    <a:pt x="3485317" y="850900"/>
                  </a:lnTo>
                  <a:lnTo>
                    <a:pt x="3490609" y="863600"/>
                  </a:lnTo>
                  <a:lnTo>
                    <a:pt x="3495816" y="850900"/>
                  </a:lnTo>
                  <a:close/>
                </a:path>
                <a:path w="8589644" h="2044700">
                  <a:moveTo>
                    <a:pt x="3521128" y="850900"/>
                  </a:moveTo>
                  <a:lnTo>
                    <a:pt x="3515468" y="850900"/>
                  </a:lnTo>
                  <a:lnTo>
                    <a:pt x="3517586" y="863600"/>
                  </a:lnTo>
                  <a:lnTo>
                    <a:pt x="3521475" y="863600"/>
                  </a:lnTo>
                  <a:lnTo>
                    <a:pt x="3521128" y="850900"/>
                  </a:lnTo>
                  <a:close/>
                </a:path>
                <a:path w="8589644" h="2044700">
                  <a:moveTo>
                    <a:pt x="3654951" y="850900"/>
                  </a:moveTo>
                  <a:lnTo>
                    <a:pt x="3641379" y="850900"/>
                  </a:lnTo>
                  <a:lnTo>
                    <a:pt x="3646977" y="863600"/>
                  </a:lnTo>
                  <a:lnTo>
                    <a:pt x="3656202" y="863600"/>
                  </a:lnTo>
                  <a:lnTo>
                    <a:pt x="3654951" y="850900"/>
                  </a:lnTo>
                  <a:close/>
                </a:path>
                <a:path w="8589644" h="2044700">
                  <a:moveTo>
                    <a:pt x="3677699" y="850900"/>
                  </a:moveTo>
                  <a:lnTo>
                    <a:pt x="3671494" y="850900"/>
                  </a:lnTo>
                  <a:lnTo>
                    <a:pt x="3668386" y="863600"/>
                  </a:lnTo>
                  <a:lnTo>
                    <a:pt x="3691865" y="863600"/>
                  </a:lnTo>
                  <a:lnTo>
                    <a:pt x="3677699" y="850900"/>
                  </a:lnTo>
                  <a:close/>
                </a:path>
                <a:path w="8589644" h="2044700">
                  <a:moveTo>
                    <a:pt x="3417383" y="838200"/>
                  </a:moveTo>
                  <a:lnTo>
                    <a:pt x="3411020" y="838200"/>
                  </a:lnTo>
                  <a:lnTo>
                    <a:pt x="3408880" y="850900"/>
                  </a:lnTo>
                  <a:lnTo>
                    <a:pt x="3417383" y="838200"/>
                  </a:lnTo>
                  <a:close/>
                </a:path>
                <a:path w="8589644" h="2044700">
                  <a:moveTo>
                    <a:pt x="3448389" y="838200"/>
                  </a:moveTo>
                  <a:lnTo>
                    <a:pt x="3433867" y="838200"/>
                  </a:lnTo>
                  <a:lnTo>
                    <a:pt x="3433050" y="850900"/>
                  </a:lnTo>
                  <a:lnTo>
                    <a:pt x="3447174" y="850900"/>
                  </a:lnTo>
                  <a:lnTo>
                    <a:pt x="3448389" y="838200"/>
                  </a:lnTo>
                  <a:close/>
                </a:path>
                <a:path w="8589644" h="2044700">
                  <a:moveTo>
                    <a:pt x="3547504" y="838200"/>
                  </a:moveTo>
                  <a:lnTo>
                    <a:pt x="3453920" y="838200"/>
                  </a:lnTo>
                  <a:lnTo>
                    <a:pt x="3473423" y="850900"/>
                  </a:lnTo>
                  <a:lnTo>
                    <a:pt x="3566780" y="850900"/>
                  </a:lnTo>
                  <a:lnTo>
                    <a:pt x="3547504" y="838200"/>
                  </a:lnTo>
                  <a:close/>
                </a:path>
                <a:path w="8589644" h="2044700">
                  <a:moveTo>
                    <a:pt x="3375782" y="825500"/>
                  </a:moveTo>
                  <a:lnTo>
                    <a:pt x="3361593" y="825500"/>
                  </a:lnTo>
                  <a:lnTo>
                    <a:pt x="3371376" y="838200"/>
                  </a:lnTo>
                  <a:lnTo>
                    <a:pt x="3377711" y="838200"/>
                  </a:lnTo>
                  <a:lnTo>
                    <a:pt x="3378927" y="829729"/>
                  </a:lnTo>
                  <a:lnTo>
                    <a:pt x="3375782" y="825500"/>
                  </a:lnTo>
                  <a:close/>
                </a:path>
                <a:path w="8589644" h="2044700">
                  <a:moveTo>
                    <a:pt x="3383020" y="825500"/>
                  </a:moveTo>
                  <a:lnTo>
                    <a:pt x="3379534" y="825500"/>
                  </a:lnTo>
                  <a:lnTo>
                    <a:pt x="3378927" y="829729"/>
                  </a:lnTo>
                  <a:lnTo>
                    <a:pt x="3385227" y="838200"/>
                  </a:lnTo>
                  <a:lnTo>
                    <a:pt x="3383020" y="825500"/>
                  </a:lnTo>
                  <a:close/>
                </a:path>
                <a:path w="8589644" h="2044700">
                  <a:moveTo>
                    <a:pt x="3418288" y="825500"/>
                  </a:moveTo>
                  <a:lnTo>
                    <a:pt x="3401268" y="825500"/>
                  </a:lnTo>
                  <a:lnTo>
                    <a:pt x="3399664" y="838200"/>
                  </a:lnTo>
                  <a:lnTo>
                    <a:pt x="3417912" y="838200"/>
                  </a:lnTo>
                  <a:lnTo>
                    <a:pt x="3418288" y="825500"/>
                  </a:lnTo>
                  <a:close/>
                </a:path>
                <a:path w="8589644" h="2044700">
                  <a:moveTo>
                    <a:pt x="3440952" y="825500"/>
                  </a:moveTo>
                  <a:lnTo>
                    <a:pt x="3418288" y="825500"/>
                  </a:lnTo>
                  <a:lnTo>
                    <a:pt x="3425110" y="838200"/>
                  </a:lnTo>
                  <a:lnTo>
                    <a:pt x="3447664" y="838200"/>
                  </a:lnTo>
                  <a:lnTo>
                    <a:pt x="3440952" y="825500"/>
                  </a:lnTo>
                  <a:close/>
                </a:path>
                <a:path w="8589644" h="2044700">
                  <a:moveTo>
                    <a:pt x="3490825" y="825500"/>
                  </a:moveTo>
                  <a:lnTo>
                    <a:pt x="3454490" y="825500"/>
                  </a:lnTo>
                  <a:lnTo>
                    <a:pt x="3455845" y="838200"/>
                  </a:lnTo>
                  <a:lnTo>
                    <a:pt x="3491443" y="838200"/>
                  </a:lnTo>
                  <a:lnTo>
                    <a:pt x="3490825" y="825500"/>
                  </a:lnTo>
                  <a:close/>
                </a:path>
                <a:path w="8589644" h="2044700">
                  <a:moveTo>
                    <a:pt x="3521394" y="825500"/>
                  </a:moveTo>
                  <a:lnTo>
                    <a:pt x="3490825" y="825500"/>
                  </a:lnTo>
                  <a:lnTo>
                    <a:pt x="3491443" y="838200"/>
                  </a:lnTo>
                  <a:lnTo>
                    <a:pt x="3520510" y="838200"/>
                  </a:lnTo>
                  <a:lnTo>
                    <a:pt x="3521394" y="825500"/>
                  </a:lnTo>
                  <a:close/>
                </a:path>
                <a:path w="8589644" h="2044700">
                  <a:moveTo>
                    <a:pt x="3535225" y="825500"/>
                  </a:moveTo>
                  <a:lnTo>
                    <a:pt x="3521394" y="825500"/>
                  </a:lnTo>
                  <a:lnTo>
                    <a:pt x="3525057" y="838200"/>
                  </a:lnTo>
                  <a:lnTo>
                    <a:pt x="3543487" y="838200"/>
                  </a:lnTo>
                  <a:lnTo>
                    <a:pt x="3535225" y="825500"/>
                  </a:lnTo>
                  <a:close/>
                </a:path>
                <a:path w="8589644" h="2044700">
                  <a:moveTo>
                    <a:pt x="3564789" y="825500"/>
                  </a:moveTo>
                  <a:lnTo>
                    <a:pt x="3545022" y="825500"/>
                  </a:lnTo>
                  <a:lnTo>
                    <a:pt x="3554501" y="838200"/>
                  </a:lnTo>
                  <a:lnTo>
                    <a:pt x="3563271" y="838200"/>
                  </a:lnTo>
                  <a:lnTo>
                    <a:pt x="3564789" y="825500"/>
                  </a:lnTo>
                  <a:close/>
                </a:path>
                <a:path w="8589644" h="2044700">
                  <a:moveTo>
                    <a:pt x="3581911" y="825500"/>
                  </a:moveTo>
                  <a:lnTo>
                    <a:pt x="3584900" y="838200"/>
                  </a:lnTo>
                  <a:lnTo>
                    <a:pt x="3593798" y="838200"/>
                  </a:lnTo>
                  <a:lnTo>
                    <a:pt x="3581911" y="825500"/>
                  </a:lnTo>
                  <a:close/>
                </a:path>
                <a:path w="8589644" h="2044700">
                  <a:moveTo>
                    <a:pt x="3379534" y="825500"/>
                  </a:moveTo>
                  <a:lnTo>
                    <a:pt x="3375782" y="825500"/>
                  </a:lnTo>
                  <a:lnTo>
                    <a:pt x="3378927" y="829729"/>
                  </a:lnTo>
                  <a:lnTo>
                    <a:pt x="3379534" y="825500"/>
                  </a:lnTo>
                  <a:close/>
                </a:path>
                <a:path w="8589644" h="2044700">
                  <a:moveTo>
                    <a:pt x="3322241" y="812800"/>
                  </a:moveTo>
                  <a:lnTo>
                    <a:pt x="3306946" y="812800"/>
                  </a:lnTo>
                  <a:lnTo>
                    <a:pt x="3308736" y="825500"/>
                  </a:lnTo>
                  <a:lnTo>
                    <a:pt x="3321401" y="825500"/>
                  </a:lnTo>
                  <a:lnTo>
                    <a:pt x="3322241" y="812800"/>
                  </a:lnTo>
                  <a:close/>
                </a:path>
                <a:path w="8589644" h="2044700">
                  <a:moveTo>
                    <a:pt x="3349284" y="812800"/>
                  </a:moveTo>
                  <a:lnTo>
                    <a:pt x="3344796" y="812800"/>
                  </a:lnTo>
                  <a:lnTo>
                    <a:pt x="3341356" y="825500"/>
                  </a:lnTo>
                  <a:lnTo>
                    <a:pt x="3346892" y="825500"/>
                  </a:lnTo>
                  <a:lnTo>
                    <a:pt x="3349284" y="812800"/>
                  </a:lnTo>
                  <a:close/>
                </a:path>
                <a:path w="8589644" h="2044700">
                  <a:moveTo>
                    <a:pt x="3511327" y="812800"/>
                  </a:moveTo>
                  <a:lnTo>
                    <a:pt x="3353793" y="812800"/>
                  </a:lnTo>
                  <a:lnTo>
                    <a:pt x="3348132" y="825500"/>
                  </a:lnTo>
                  <a:lnTo>
                    <a:pt x="3531022" y="825500"/>
                  </a:lnTo>
                  <a:lnTo>
                    <a:pt x="3511327" y="812800"/>
                  </a:lnTo>
                  <a:close/>
                </a:path>
                <a:path w="8589644" h="2044700">
                  <a:moveTo>
                    <a:pt x="3259920" y="800100"/>
                  </a:moveTo>
                  <a:lnTo>
                    <a:pt x="3247541" y="800100"/>
                  </a:lnTo>
                  <a:lnTo>
                    <a:pt x="3249555" y="812800"/>
                  </a:lnTo>
                  <a:lnTo>
                    <a:pt x="3258044" y="812800"/>
                  </a:lnTo>
                  <a:lnTo>
                    <a:pt x="3259920" y="800100"/>
                  </a:lnTo>
                  <a:close/>
                </a:path>
                <a:path w="8589644" h="2044700">
                  <a:moveTo>
                    <a:pt x="3369511" y="800100"/>
                  </a:moveTo>
                  <a:lnTo>
                    <a:pt x="3284915" y="800100"/>
                  </a:lnTo>
                  <a:lnTo>
                    <a:pt x="3290837" y="812800"/>
                  </a:lnTo>
                  <a:lnTo>
                    <a:pt x="3371028" y="812800"/>
                  </a:lnTo>
                  <a:lnTo>
                    <a:pt x="3369511" y="800100"/>
                  </a:lnTo>
                  <a:close/>
                </a:path>
                <a:path w="8589644" h="2044700">
                  <a:moveTo>
                    <a:pt x="3402780" y="800100"/>
                  </a:moveTo>
                  <a:lnTo>
                    <a:pt x="3369511" y="800100"/>
                  </a:lnTo>
                  <a:lnTo>
                    <a:pt x="3373392" y="812800"/>
                  </a:lnTo>
                  <a:lnTo>
                    <a:pt x="3400989" y="812800"/>
                  </a:lnTo>
                  <a:lnTo>
                    <a:pt x="3402780" y="800100"/>
                  </a:lnTo>
                  <a:close/>
                </a:path>
                <a:path w="8589644" h="2044700">
                  <a:moveTo>
                    <a:pt x="3414666" y="800100"/>
                  </a:moveTo>
                  <a:lnTo>
                    <a:pt x="3403467" y="800100"/>
                  </a:lnTo>
                  <a:lnTo>
                    <a:pt x="3412811" y="812800"/>
                  </a:lnTo>
                  <a:lnTo>
                    <a:pt x="3414666" y="800100"/>
                  </a:lnTo>
                  <a:close/>
                </a:path>
                <a:path w="8589644" h="2044700">
                  <a:moveTo>
                    <a:pt x="3428148" y="787400"/>
                  </a:moveTo>
                  <a:lnTo>
                    <a:pt x="3418402" y="800100"/>
                  </a:lnTo>
                  <a:lnTo>
                    <a:pt x="3417686" y="812800"/>
                  </a:lnTo>
                  <a:lnTo>
                    <a:pt x="3467486" y="812800"/>
                  </a:lnTo>
                  <a:lnTo>
                    <a:pt x="3467722" y="811689"/>
                  </a:lnTo>
                  <a:lnTo>
                    <a:pt x="3459850" y="800100"/>
                  </a:lnTo>
                  <a:lnTo>
                    <a:pt x="3452523" y="800100"/>
                  </a:lnTo>
                  <a:lnTo>
                    <a:pt x="3428148" y="787400"/>
                  </a:lnTo>
                  <a:close/>
                </a:path>
                <a:path w="8589644" h="2044700">
                  <a:moveTo>
                    <a:pt x="3470187" y="800100"/>
                  </a:moveTo>
                  <a:lnTo>
                    <a:pt x="3467722" y="811689"/>
                  </a:lnTo>
                  <a:lnTo>
                    <a:pt x="3468476" y="812800"/>
                  </a:lnTo>
                  <a:lnTo>
                    <a:pt x="3474815" y="812800"/>
                  </a:lnTo>
                  <a:lnTo>
                    <a:pt x="3470187" y="800100"/>
                  </a:lnTo>
                  <a:close/>
                </a:path>
                <a:path w="8589644" h="2044700">
                  <a:moveTo>
                    <a:pt x="3493779" y="800100"/>
                  </a:moveTo>
                  <a:lnTo>
                    <a:pt x="3491349" y="800100"/>
                  </a:lnTo>
                  <a:lnTo>
                    <a:pt x="3495868" y="812800"/>
                  </a:lnTo>
                  <a:lnTo>
                    <a:pt x="3493779" y="800100"/>
                  </a:lnTo>
                  <a:close/>
                </a:path>
                <a:path w="8589644" h="2044700">
                  <a:moveTo>
                    <a:pt x="3326854" y="774700"/>
                  </a:moveTo>
                  <a:lnTo>
                    <a:pt x="3189762" y="774700"/>
                  </a:lnTo>
                  <a:lnTo>
                    <a:pt x="3187880" y="776854"/>
                  </a:lnTo>
                  <a:lnTo>
                    <a:pt x="3191864" y="787400"/>
                  </a:lnTo>
                  <a:lnTo>
                    <a:pt x="3198491" y="800100"/>
                  </a:lnTo>
                  <a:lnTo>
                    <a:pt x="3202883" y="788041"/>
                  </a:lnTo>
                  <a:lnTo>
                    <a:pt x="3202794" y="787400"/>
                  </a:lnTo>
                  <a:lnTo>
                    <a:pt x="3334568" y="787400"/>
                  </a:lnTo>
                  <a:lnTo>
                    <a:pt x="3326854" y="774700"/>
                  </a:lnTo>
                  <a:close/>
                </a:path>
                <a:path w="8589644" h="2044700">
                  <a:moveTo>
                    <a:pt x="3235374" y="787400"/>
                  </a:moveTo>
                  <a:lnTo>
                    <a:pt x="3203117" y="787400"/>
                  </a:lnTo>
                  <a:lnTo>
                    <a:pt x="3202883" y="788041"/>
                  </a:lnTo>
                  <a:lnTo>
                    <a:pt x="3204551" y="800100"/>
                  </a:lnTo>
                  <a:lnTo>
                    <a:pt x="3228760" y="800100"/>
                  </a:lnTo>
                  <a:lnTo>
                    <a:pt x="3235374" y="787400"/>
                  </a:lnTo>
                  <a:close/>
                </a:path>
                <a:path w="8589644" h="2044700">
                  <a:moveTo>
                    <a:pt x="3246233" y="787400"/>
                  </a:moveTo>
                  <a:lnTo>
                    <a:pt x="3235374" y="787400"/>
                  </a:lnTo>
                  <a:lnTo>
                    <a:pt x="3242224" y="800100"/>
                  </a:lnTo>
                  <a:lnTo>
                    <a:pt x="3251503" y="800100"/>
                  </a:lnTo>
                  <a:lnTo>
                    <a:pt x="3246233" y="787400"/>
                  </a:lnTo>
                  <a:close/>
                </a:path>
                <a:path w="8589644" h="2044700">
                  <a:moveTo>
                    <a:pt x="3404608" y="787400"/>
                  </a:moveTo>
                  <a:lnTo>
                    <a:pt x="3251774" y="787400"/>
                  </a:lnTo>
                  <a:lnTo>
                    <a:pt x="3257179" y="800100"/>
                  </a:lnTo>
                  <a:lnTo>
                    <a:pt x="3411207" y="800100"/>
                  </a:lnTo>
                  <a:lnTo>
                    <a:pt x="3404608" y="787400"/>
                  </a:lnTo>
                  <a:close/>
                </a:path>
                <a:path w="8589644" h="2044700">
                  <a:moveTo>
                    <a:pt x="3203117" y="787400"/>
                  </a:moveTo>
                  <a:lnTo>
                    <a:pt x="3202794" y="787400"/>
                  </a:lnTo>
                  <a:lnTo>
                    <a:pt x="3202883" y="788041"/>
                  </a:lnTo>
                  <a:lnTo>
                    <a:pt x="3203117" y="787400"/>
                  </a:lnTo>
                  <a:close/>
                </a:path>
                <a:path w="8589644" h="2044700">
                  <a:moveTo>
                    <a:pt x="3187923" y="762000"/>
                  </a:moveTo>
                  <a:lnTo>
                    <a:pt x="3141297" y="762000"/>
                  </a:lnTo>
                  <a:lnTo>
                    <a:pt x="3151190" y="774700"/>
                  </a:lnTo>
                  <a:lnTo>
                    <a:pt x="3175254" y="774700"/>
                  </a:lnTo>
                  <a:lnTo>
                    <a:pt x="3170640" y="787400"/>
                  </a:lnTo>
                  <a:lnTo>
                    <a:pt x="3178668" y="787400"/>
                  </a:lnTo>
                  <a:lnTo>
                    <a:pt x="3187880" y="776854"/>
                  </a:lnTo>
                  <a:lnTo>
                    <a:pt x="3187065" y="774700"/>
                  </a:lnTo>
                  <a:lnTo>
                    <a:pt x="3187923" y="762000"/>
                  </a:lnTo>
                  <a:close/>
                </a:path>
                <a:path w="8589644" h="2044700">
                  <a:moveTo>
                    <a:pt x="3347047" y="774700"/>
                  </a:moveTo>
                  <a:lnTo>
                    <a:pt x="3339513" y="774700"/>
                  </a:lnTo>
                  <a:lnTo>
                    <a:pt x="3334568" y="787400"/>
                  </a:lnTo>
                  <a:lnTo>
                    <a:pt x="3363049" y="787400"/>
                  </a:lnTo>
                  <a:lnTo>
                    <a:pt x="3361478" y="784677"/>
                  </a:lnTo>
                  <a:lnTo>
                    <a:pt x="3347047" y="774700"/>
                  </a:lnTo>
                  <a:close/>
                </a:path>
                <a:path w="8589644" h="2044700">
                  <a:moveTo>
                    <a:pt x="3362783" y="785580"/>
                  </a:moveTo>
                  <a:lnTo>
                    <a:pt x="3363049" y="787400"/>
                  </a:lnTo>
                  <a:lnTo>
                    <a:pt x="3365415" y="787400"/>
                  </a:lnTo>
                  <a:lnTo>
                    <a:pt x="3362783" y="785580"/>
                  </a:lnTo>
                  <a:close/>
                </a:path>
                <a:path w="8589644" h="2044700">
                  <a:moveTo>
                    <a:pt x="3361196" y="774700"/>
                  </a:moveTo>
                  <a:lnTo>
                    <a:pt x="3355719" y="774700"/>
                  </a:lnTo>
                  <a:lnTo>
                    <a:pt x="3361478" y="784677"/>
                  </a:lnTo>
                  <a:lnTo>
                    <a:pt x="3362783" y="785580"/>
                  </a:lnTo>
                  <a:lnTo>
                    <a:pt x="3361196" y="774700"/>
                  </a:lnTo>
                  <a:close/>
                </a:path>
                <a:path w="8589644" h="2044700">
                  <a:moveTo>
                    <a:pt x="3195840" y="736600"/>
                  </a:moveTo>
                  <a:lnTo>
                    <a:pt x="3175149" y="736600"/>
                  </a:lnTo>
                  <a:lnTo>
                    <a:pt x="3169406" y="749300"/>
                  </a:lnTo>
                  <a:lnTo>
                    <a:pt x="3097083" y="749300"/>
                  </a:lnTo>
                  <a:lnTo>
                    <a:pt x="3094314" y="762000"/>
                  </a:lnTo>
                  <a:lnTo>
                    <a:pt x="3187923" y="762000"/>
                  </a:lnTo>
                  <a:lnTo>
                    <a:pt x="3187065" y="774700"/>
                  </a:lnTo>
                  <a:lnTo>
                    <a:pt x="3187880" y="776854"/>
                  </a:lnTo>
                  <a:lnTo>
                    <a:pt x="3189762" y="774700"/>
                  </a:lnTo>
                  <a:lnTo>
                    <a:pt x="3194342" y="774700"/>
                  </a:lnTo>
                  <a:lnTo>
                    <a:pt x="3189721" y="762000"/>
                  </a:lnTo>
                  <a:lnTo>
                    <a:pt x="3196380" y="749300"/>
                  </a:lnTo>
                  <a:lnTo>
                    <a:pt x="3195840" y="736600"/>
                  </a:lnTo>
                  <a:close/>
                </a:path>
                <a:path w="8589644" h="2044700">
                  <a:moveTo>
                    <a:pt x="3092524" y="762000"/>
                  </a:moveTo>
                  <a:lnTo>
                    <a:pt x="3089225" y="762000"/>
                  </a:lnTo>
                  <a:lnTo>
                    <a:pt x="3083530" y="774700"/>
                  </a:lnTo>
                  <a:lnTo>
                    <a:pt x="3102910" y="774700"/>
                  </a:lnTo>
                  <a:lnTo>
                    <a:pt x="3092524" y="762000"/>
                  </a:lnTo>
                  <a:close/>
                </a:path>
                <a:path w="8589644" h="2044700">
                  <a:moveTo>
                    <a:pt x="3126623" y="762693"/>
                  </a:moveTo>
                  <a:lnTo>
                    <a:pt x="3112177" y="774700"/>
                  </a:lnTo>
                  <a:lnTo>
                    <a:pt x="3128118" y="774700"/>
                  </a:lnTo>
                  <a:lnTo>
                    <a:pt x="3126623" y="762693"/>
                  </a:lnTo>
                  <a:close/>
                </a:path>
                <a:path w="8589644" h="2044700">
                  <a:moveTo>
                    <a:pt x="3141297" y="762000"/>
                  </a:moveTo>
                  <a:lnTo>
                    <a:pt x="3131031" y="762000"/>
                  </a:lnTo>
                  <a:lnTo>
                    <a:pt x="3138689" y="774700"/>
                  </a:lnTo>
                  <a:lnTo>
                    <a:pt x="3144836" y="774700"/>
                  </a:lnTo>
                  <a:lnTo>
                    <a:pt x="3141297" y="762000"/>
                  </a:lnTo>
                  <a:close/>
                </a:path>
                <a:path w="8589644" h="2044700">
                  <a:moveTo>
                    <a:pt x="3244697" y="762000"/>
                  </a:moveTo>
                  <a:lnTo>
                    <a:pt x="3189721" y="762000"/>
                  </a:lnTo>
                  <a:lnTo>
                    <a:pt x="3194342" y="774700"/>
                  </a:lnTo>
                  <a:lnTo>
                    <a:pt x="3259387" y="774700"/>
                  </a:lnTo>
                  <a:lnTo>
                    <a:pt x="3244697" y="762000"/>
                  </a:lnTo>
                  <a:close/>
                </a:path>
                <a:path w="8589644" h="2044700">
                  <a:moveTo>
                    <a:pt x="3305115" y="762000"/>
                  </a:moveTo>
                  <a:lnTo>
                    <a:pt x="3263853" y="762000"/>
                  </a:lnTo>
                  <a:lnTo>
                    <a:pt x="3259387" y="774700"/>
                  </a:lnTo>
                  <a:lnTo>
                    <a:pt x="3302412" y="774700"/>
                  </a:lnTo>
                  <a:lnTo>
                    <a:pt x="3305115" y="762000"/>
                  </a:lnTo>
                  <a:close/>
                </a:path>
                <a:path w="8589644" h="2044700">
                  <a:moveTo>
                    <a:pt x="3127458" y="762000"/>
                  </a:moveTo>
                  <a:lnTo>
                    <a:pt x="3126537" y="762000"/>
                  </a:lnTo>
                  <a:lnTo>
                    <a:pt x="3126623" y="762693"/>
                  </a:lnTo>
                  <a:lnTo>
                    <a:pt x="3127458" y="762000"/>
                  </a:lnTo>
                  <a:close/>
                </a:path>
                <a:path w="8589644" h="2044700">
                  <a:moveTo>
                    <a:pt x="3025426" y="749300"/>
                  </a:moveTo>
                  <a:lnTo>
                    <a:pt x="3019736" y="749300"/>
                  </a:lnTo>
                  <a:lnTo>
                    <a:pt x="3024597" y="762000"/>
                  </a:lnTo>
                  <a:lnTo>
                    <a:pt x="3025426" y="749300"/>
                  </a:lnTo>
                  <a:close/>
                </a:path>
                <a:path w="8589644" h="2044700">
                  <a:moveTo>
                    <a:pt x="3097083" y="749300"/>
                  </a:moveTo>
                  <a:lnTo>
                    <a:pt x="3077770" y="749300"/>
                  </a:lnTo>
                  <a:lnTo>
                    <a:pt x="3070330" y="762000"/>
                  </a:lnTo>
                  <a:lnTo>
                    <a:pt x="3092315" y="762000"/>
                  </a:lnTo>
                  <a:lnTo>
                    <a:pt x="3097083" y="749300"/>
                  </a:lnTo>
                  <a:close/>
                </a:path>
                <a:path w="8589644" h="2044700">
                  <a:moveTo>
                    <a:pt x="3097083" y="749300"/>
                  </a:moveTo>
                  <a:lnTo>
                    <a:pt x="3092315" y="762000"/>
                  </a:lnTo>
                  <a:lnTo>
                    <a:pt x="3094314" y="762000"/>
                  </a:lnTo>
                  <a:lnTo>
                    <a:pt x="3097083" y="749300"/>
                  </a:lnTo>
                  <a:close/>
                </a:path>
                <a:path w="8589644" h="2044700">
                  <a:moveTo>
                    <a:pt x="3231985" y="749300"/>
                  </a:moveTo>
                  <a:lnTo>
                    <a:pt x="3205191" y="749300"/>
                  </a:lnTo>
                  <a:lnTo>
                    <a:pt x="3192987" y="762000"/>
                  </a:lnTo>
                  <a:lnTo>
                    <a:pt x="3236278" y="762000"/>
                  </a:lnTo>
                  <a:lnTo>
                    <a:pt x="3231985" y="749300"/>
                  </a:lnTo>
                  <a:close/>
                </a:path>
                <a:path w="8589644" h="2044700">
                  <a:moveTo>
                    <a:pt x="3245094" y="749300"/>
                  </a:moveTo>
                  <a:lnTo>
                    <a:pt x="3241199" y="749300"/>
                  </a:lnTo>
                  <a:lnTo>
                    <a:pt x="3236278" y="762000"/>
                  </a:lnTo>
                  <a:lnTo>
                    <a:pt x="3255520" y="762000"/>
                  </a:lnTo>
                  <a:lnTo>
                    <a:pt x="3245094" y="749300"/>
                  </a:lnTo>
                  <a:close/>
                </a:path>
                <a:path w="8589644" h="2044700">
                  <a:moveTo>
                    <a:pt x="3013624" y="736600"/>
                  </a:moveTo>
                  <a:lnTo>
                    <a:pt x="2981778" y="736600"/>
                  </a:lnTo>
                  <a:lnTo>
                    <a:pt x="2999050" y="749300"/>
                  </a:lnTo>
                  <a:lnTo>
                    <a:pt x="3008403" y="749300"/>
                  </a:lnTo>
                  <a:lnTo>
                    <a:pt x="3013624" y="736600"/>
                  </a:lnTo>
                  <a:close/>
                </a:path>
                <a:path w="8589644" h="2044700">
                  <a:moveTo>
                    <a:pt x="3016747" y="736600"/>
                  </a:moveTo>
                  <a:lnTo>
                    <a:pt x="3016328" y="749300"/>
                  </a:lnTo>
                  <a:lnTo>
                    <a:pt x="3020839" y="749300"/>
                  </a:lnTo>
                  <a:lnTo>
                    <a:pt x="3016747" y="736600"/>
                  </a:lnTo>
                  <a:close/>
                </a:path>
                <a:path w="8589644" h="2044700">
                  <a:moveTo>
                    <a:pt x="3051443" y="736600"/>
                  </a:moveTo>
                  <a:lnTo>
                    <a:pt x="3031656" y="736600"/>
                  </a:lnTo>
                  <a:lnTo>
                    <a:pt x="3039460" y="749300"/>
                  </a:lnTo>
                  <a:lnTo>
                    <a:pt x="3046148" y="749300"/>
                  </a:lnTo>
                  <a:lnTo>
                    <a:pt x="3051443" y="736600"/>
                  </a:lnTo>
                  <a:close/>
                </a:path>
                <a:path w="8589644" h="2044700">
                  <a:moveTo>
                    <a:pt x="3067152" y="736600"/>
                  </a:moveTo>
                  <a:lnTo>
                    <a:pt x="3054164" y="736600"/>
                  </a:lnTo>
                  <a:lnTo>
                    <a:pt x="3060782" y="749300"/>
                  </a:lnTo>
                  <a:lnTo>
                    <a:pt x="3078691" y="749300"/>
                  </a:lnTo>
                  <a:lnTo>
                    <a:pt x="3067152" y="736600"/>
                  </a:lnTo>
                  <a:close/>
                </a:path>
                <a:path w="8589644" h="2044700">
                  <a:moveTo>
                    <a:pt x="3173170" y="736600"/>
                  </a:moveTo>
                  <a:lnTo>
                    <a:pt x="3071738" y="736600"/>
                  </a:lnTo>
                  <a:lnTo>
                    <a:pt x="3078691" y="749300"/>
                  </a:lnTo>
                  <a:lnTo>
                    <a:pt x="3169406" y="749300"/>
                  </a:lnTo>
                  <a:lnTo>
                    <a:pt x="3173170" y="736600"/>
                  </a:lnTo>
                  <a:close/>
                </a:path>
                <a:path w="8589644" h="2044700">
                  <a:moveTo>
                    <a:pt x="3175149" y="736600"/>
                  </a:moveTo>
                  <a:lnTo>
                    <a:pt x="3173170" y="736600"/>
                  </a:lnTo>
                  <a:lnTo>
                    <a:pt x="3169406" y="749300"/>
                  </a:lnTo>
                  <a:lnTo>
                    <a:pt x="3175149" y="736600"/>
                  </a:lnTo>
                  <a:close/>
                </a:path>
                <a:path w="8589644" h="2044700">
                  <a:moveTo>
                    <a:pt x="2945073" y="723900"/>
                  </a:moveTo>
                  <a:lnTo>
                    <a:pt x="2927013" y="723900"/>
                  </a:lnTo>
                  <a:lnTo>
                    <a:pt x="2933607" y="736600"/>
                  </a:lnTo>
                  <a:lnTo>
                    <a:pt x="2935189" y="736600"/>
                  </a:lnTo>
                  <a:lnTo>
                    <a:pt x="2945073" y="723900"/>
                  </a:lnTo>
                  <a:close/>
                </a:path>
                <a:path w="8589644" h="2044700">
                  <a:moveTo>
                    <a:pt x="2959789" y="723900"/>
                  </a:moveTo>
                  <a:lnTo>
                    <a:pt x="2953530" y="723900"/>
                  </a:lnTo>
                  <a:lnTo>
                    <a:pt x="2950831" y="736600"/>
                  </a:lnTo>
                  <a:lnTo>
                    <a:pt x="2969134" y="736600"/>
                  </a:lnTo>
                  <a:lnTo>
                    <a:pt x="2959789" y="723900"/>
                  </a:lnTo>
                  <a:close/>
                </a:path>
                <a:path w="8589644" h="2044700">
                  <a:moveTo>
                    <a:pt x="3006702" y="723900"/>
                  </a:moveTo>
                  <a:lnTo>
                    <a:pt x="2981731" y="723900"/>
                  </a:lnTo>
                  <a:lnTo>
                    <a:pt x="2984007" y="736600"/>
                  </a:lnTo>
                  <a:lnTo>
                    <a:pt x="3006170" y="736600"/>
                  </a:lnTo>
                  <a:lnTo>
                    <a:pt x="3006702" y="723900"/>
                  </a:lnTo>
                  <a:close/>
                </a:path>
                <a:path w="8589644" h="2044700">
                  <a:moveTo>
                    <a:pt x="3121580" y="723900"/>
                  </a:moveTo>
                  <a:lnTo>
                    <a:pt x="3013206" y="723900"/>
                  </a:lnTo>
                  <a:lnTo>
                    <a:pt x="3006170" y="736600"/>
                  </a:lnTo>
                  <a:lnTo>
                    <a:pt x="3126752" y="736600"/>
                  </a:lnTo>
                  <a:lnTo>
                    <a:pt x="3121580" y="723900"/>
                  </a:lnTo>
                  <a:close/>
                </a:path>
                <a:path w="8589644" h="2044700">
                  <a:moveTo>
                    <a:pt x="3141401" y="723900"/>
                  </a:moveTo>
                  <a:lnTo>
                    <a:pt x="3133747" y="723900"/>
                  </a:lnTo>
                  <a:lnTo>
                    <a:pt x="3126752" y="736600"/>
                  </a:lnTo>
                  <a:lnTo>
                    <a:pt x="3142176" y="736600"/>
                  </a:lnTo>
                  <a:lnTo>
                    <a:pt x="3141401" y="723900"/>
                  </a:lnTo>
                  <a:close/>
                </a:path>
                <a:path w="8589644" h="2044700">
                  <a:moveTo>
                    <a:pt x="3141547" y="723900"/>
                  </a:moveTo>
                  <a:lnTo>
                    <a:pt x="3141401" y="723900"/>
                  </a:lnTo>
                  <a:lnTo>
                    <a:pt x="3142176" y="736600"/>
                  </a:lnTo>
                  <a:lnTo>
                    <a:pt x="3152666" y="736600"/>
                  </a:lnTo>
                  <a:lnTo>
                    <a:pt x="3141547" y="723900"/>
                  </a:lnTo>
                  <a:close/>
                </a:path>
                <a:path w="8589644" h="2044700">
                  <a:moveTo>
                    <a:pt x="2878013" y="711200"/>
                  </a:moveTo>
                  <a:lnTo>
                    <a:pt x="2873268" y="711200"/>
                  </a:lnTo>
                  <a:lnTo>
                    <a:pt x="2870330" y="723900"/>
                  </a:lnTo>
                  <a:lnTo>
                    <a:pt x="2876655" y="723900"/>
                  </a:lnTo>
                  <a:lnTo>
                    <a:pt x="2878013" y="711200"/>
                  </a:lnTo>
                  <a:close/>
                </a:path>
                <a:path w="8589644" h="2044700">
                  <a:moveTo>
                    <a:pt x="2893714" y="711200"/>
                  </a:moveTo>
                  <a:lnTo>
                    <a:pt x="2891521" y="711200"/>
                  </a:lnTo>
                  <a:lnTo>
                    <a:pt x="2884278" y="723900"/>
                  </a:lnTo>
                  <a:lnTo>
                    <a:pt x="2887707" y="723900"/>
                  </a:lnTo>
                  <a:lnTo>
                    <a:pt x="2893714" y="711200"/>
                  </a:lnTo>
                  <a:close/>
                </a:path>
                <a:path w="8589644" h="2044700">
                  <a:moveTo>
                    <a:pt x="2894716" y="711200"/>
                  </a:moveTo>
                  <a:lnTo>
                    <a:pt x="2896393" y="723900"/>
                  </a:lnTo>
                  <a:lnTo>
                    <a:pt x="2898753" y="723900"/>
                  </a:lnTo>
                  <a:lnTo>
                    <a:pt x="2894716" y="711200"/>
                  </a:lnTo>
                  <a:close/>
                </a:path>
                <a:path w="8589644" h="2044700">
                  <a:moveTo>
                    <a:pt x="2907198" y="711200"/>
                  </a:moveTo>
                  <a:lnTo>
                    <a:pt x="2904477" y="711200"/>
                  </a:lnTo>
                  <a:lnTo>
                    <a:pt x="2905402" y="723900"/>
                  </a:lnTo>
                  <a:lnTo>
                    <a:pt x="2907198" y="711200"/>
                  </a:lnTo>
                  <a:close/>
                </a:path>
                <a:path w="8589644" h="2044700">
                  <a:moveTo>
                    <a:pt x="3061284" y="711200"/>
                  </a:moveTo>
                  <a:lnTo>
                    <a:pt x="2926156" y="711200"/>
                  </a:lnTo>
                  <a:lnTo>
                    <a:pt x="2925701" y="723900"/>
                  </a:lnTo>
                  <a:lnTo>
                    <a:pt x="3070139" y="723900"/>
                  </a:lnTo>
                  <a:lnTo>
                    <a:pt x="3061284" y="711200"/>
                  </a:lnTo>
                  <a:close/>
                </a:path>
                <a:path w="8589644" h="2044700">
                  <a:moveTo>
                    <a:pt x="3094974" y="711200"/>
                  </a:moveTo>
                  <a:lnTo>
                    <a:pt x="3080953" y="711200"/>
                  </a:lnTo>
                  <a:lnTo>
                    <a:pt x="3077970" y="723900"/>
                  </a:lnTo>
                  <a:lnTo>
                    <a:pt x="3101916" y="723900"/>
                  </a:lnTo>
                  <a:lnTo>
                    <a:pt x="3094974" y="711200"/>
                  </a:lnTo>
                  <a:close/>
                </a:path>
                <a:path w="8589644" h="2044700">
                  <a:moveTo>
                    <a:pt x="2854384" y="698500"/>
                  </a:moveTo>
                  <a:lnTo>
                    <a:pt x="2851893" y="698500"/>
                  </a:lnTo>
                  <a:lnTo>
                    <a:pt x="2847515" y="711200"/>
                  </a:lnTo>
                  <a:lnTo>
                    <a:pt x="2852209" y="711200"/>
                  </a:lnTo>
                  <a:lnTo>
                    <a:pt x="2854384" y="698500"/>
                  </a:lnTo>
                  <a:close/>
                </a:path>
                <a:path w="8589644" h="2044700">
                  <a:moveTo>
                    <a:pt x="2904194" y="698500"/>
                  </a:moveTo>
                  <a:lnTo>
                    <a:pt x="2862113" y="698500"/>
                  </a:lnTo>
                  <a:lnTo>
                    <a:pt x="2858087" y="711200"/>
                  </a:lnTo>
                  <a:lnTo>
                    <a:pt x="2900647" y="711200"/>
                  </a:lnTo>
                  <a:lnTo>
                    <a:pt x="2904194" y="698500"/>
                  </a:lnTo>
                  <a:close/>
                </a:path>
                <a:path w="8589644" h="2044700">
                  <a:moveTo>
                    <a:pt x="2960583" y="698500"/>
                  </a:moveTo>
                  <a:lnTo>
                    <a:pt x="2911198" y="698500"/>
                  </a:lnTo>
                  <a:lnTo>
                    <a:pt x="2906499" y="711200"/>
                  </a:lnTo>
                  <a:lnTo>
                    <a:pt x="2962904" y="711200"/>
                  </a:lnTo>
                  <a:lnTo>
                    <a:pt x="2960583" y="698500"/>
                  </a:lnTo>
                  <a:close/>
                </a:path>
                <a:path w="8589644" h="2044700">
                  <a:moveTo>
                    <a:pt x="2989385" y="698500"/>
                  </a:moveTo>
                  <a:lnTo>
                    <a:pt x="2960583" y="698500"/>
                  </a:lnTo>
                  <a:lnTo>
                    <a:pt x="2966956" y="711200"/>
                  </a:lnTo>
                  <a:lnTo>
                    <a:pt x="2989818" y="711200"/>
                  </a:lnTo>
                  <a:lnTo>
                    <a:pt x="2989385" y="698500"/>
                  </a:lnTo>
                  <a:close/>
                </a:path>
                <a:path w="8589644" h="2044700">
                  <a:moveTo>
                    <a:pt x="3037174" y="698500"/>
                  </a:moveTo>
                  <a:lnTo>
                    <a:pt x="2993202" y="698500"/>
                  </a:lnTo>
                  <a:lnTo>
                    <a:pt x="2989818" y="711200"/>
                  </a:lnTo>
                  <a:lnTo>
                    <a:pt x="3055226" y="711200"/>
                  </a:lnTo>
                  <a:lnTo>
                    <a:pt x="3037174" y="698500"/>
                  </a:lnTo>
                  <a:close/>
                </a:path>
                <a:path w="8589644" h="2044700">
                  <a:moveTo>
                    <a:pt x="2781140" y="685800"/>
                  </a:moveTo>
                  <a:lnTo>
                    <a:pt x="2777569" y="685800"/>
                  </a:lnTo>
                  <a:lnTo>
                    <a:pt x="2782306" y="698500"/>
                  </a:lnTo>
                  <a:lnTo>
                    <a:pt x="2786460" y="698500"/>
                  </a:lnTo>
                  <a:lnTo>
                    <a:pt x="2781140" y="685800"/>
                  </a:lnTo>
                  <a:close/>
                </a:path>
                <a:path w="8589644" h="2044700">
                  <a:moveTo>
                    <a:pt x="2789856" y="696518"/>
                  </a:moveTo>
                  <a:lnTo>
                    <a:pt x="2789150" y="698500"/>
                  </a:lnTo>
                  <a:lnTo>
                    <a:pt x="2790197" y="698500"/>
                  </a:lnTo>
                  <a:lnTo>
                    <a:pt x="2789856" y="696518"/>
                  </a:lnTo>
                  <a:close/>
                </a:path>
                <a:path w="8589644" h="2044700">
                  <a:moveTo>
                    <a:pt x="2975759" y="685800"/>
                  </a:moveTo>
                  <a:lnTo>
                    <a:pt x="2817113" y="685800"/>
                  </a:lnTo>
                  <a:lnTo>
                    <a:pt x="2818594" y="698500"/>
                  </a:lnTo>
                  <a:lnTo>
                    <a:pt x="2999605" y="698500"/>
                  </a:lnTo>
                  <a:lnTo>
                    <a:pt x="2975759" y="685800"/>
                  </a:lnTo>
                  <a:close/>
                </a:path>
                <a:path w="8589644" h="2044700">
                  <a:moveTo>
                    <a:pt x="2793674" y="685800"/>
                  </a:moveTo>
                  <a:lnTo>
                    <a:pt x="2788010" y="685800"/>
                  </a:lnTo>
                  <a:lnTo>
                    <a:pt x="2789856" y="696518"/>
                  </a:lnTo>
                  <a:lnTo>
                    <a:pt x="2793674" y="685800"/>
                  </a:lnTo>
                  <a:close/>
                </a:path>
                <a:path w="8589644" h="2044700">
                  <a:moveTo>
                    <a:pt x="2743807" y="673100"/>
                  </a:moveTo>
                  <a:lnTo>
                    <a:pt x="2723180" y="673100"/>
                  </a:lnTo>
                  <a:lnTo>
                    <a:pt x="2725393" y="685800"/>
                  </a:lnTo>
                  <a:lnTo>
                    <a:pt x="2743807" y="673100"/>
                  </a:lnTo>
                  <a:close/>
                </a:path>
                <a:path w="8589644" h="2044700">
                  <a:moveTo>
                    <a:pt x="2745958" y="673100"/>
                  </a:moveTo>
                  <a:lnTo>
                    <a:pt x="2735969" y="685800"/>
                  </a:lnTo>
                  <a:lnTo>
                    <a:pt x="2746890" y="685800"/>
                  </a:lnTo>
                  <a:lnTo>
                    <a:pt x="2745958" y="673100"/>
                  </a:lnTo>
                  <a:close/>
                </a:path>
                <a:path w="8589644" h="2044700">
                  <a:moveTo>
                    <a:pt x="2895901" y="673100"/>
                  </a:moveTo>
                  <a:lnTo>
                    <a:pt x="2747981" y="673100"/>
                  </a:lnTo>
                  <a:lnTo>
                    <a:pt x="2759862" y="685800"/>
                  </a:lnTo>
                  <a:lnTo>
                    <a:pt x="2894833" y="685800"/>
                  </a:lnTo>
                  <a:lnTo>
                    <a:pt x="2895901" y="673100"/>
                  </a:lnTo>
                  <a:close/>
                </a:path>
                <a:path w="8589644" h="2044700">
                  <a:moveTo>
                    <a:pt x="2922585" y="673100"/>
                  </a:moveTo>
                  <a:lnTo>
                    <a:pt x="2895901" y="673100"/>
                  </a:lnTo>
                  <a:lnTo>
                    <a:pt x="2894833" y="685800"/>
                  </a:lnTo>
                  <a:lnTo>
                    <a:pt x="2919942" y="685800"/>
                  </a:lnTo>
                  <a:lnTo>
                    <a:pt x="2922585" y="673100"/>
                  </a:lnTo>
                  <a:close/>
                </a:path>
                <a:path w="8589644" h="2044700">
                  <a:moveTo>
                    <a:pt x="2932644" y="673100"/>
                  </a:moveTo>
                  <a:lnTo>
                    <a:pt x="2928965" y="673100"/>
                  </a:lnTo>
                  <a:lnTo>
                    <a:pt x="2919942" y="685800"/>
                  </a:lnTo>
                  <a:lnTo>
                    <a:pt x="2935784" y="685800"/>
                  </a:lnTo>
                  <a:lnTo>
                    <a:pt x="2932644" y="673100"/>
                  </a:lnTo>
                  <a:close/>
                </a:path>
                <a:path w="8589644" h="2044700">
                  <a:moveTo>
                    <a:pt x="2966527" y="673100"/>
                  </a:moveTo>
                  <a:lnTo>
                    <a:pt x="2956485" y="685800"/>
                  </a:lnTo>
                  <a:lnTo>
                    <a:pt x="2967427" y="685800"/>
                  </a:lnTo>
                  <a:lnTo>
                    <a:pt x="2966527" y="673100"/>
                  </a:lnTo>
                  <a:close/>
                </a:path>
                <a:path w="8589644" h="2044700">
                  <a:moveTo>
                    <a:pt x="2651730" y="660400"/>
                  </a:moveTo>
                  <a:lnTo>
                    <a:pt x="2645509" y="660400"/>
                  </a:lnTo>
                  <a:lnTo>
                    <a:pt x="2651577" y="673100"/>
                  </a:lnTo>
                  <a:lnTo>
                    <a:pt x="2657722" y="673100"/>
                  </a:lnTo>
                  <a:lnTo>
                    <a:pt x="2651730" y="660400"/>
                  </a:lnTo>
                  <a:close/>
                </a:path>
                <a:path w="8589644" h="2044700">
                  <a:moveTo>
                    <a:pt x="2679611" y="660400"/>
                  </a:moveTo>
                  <a:lnTo>
                    <a:pt x="2672023" y="660400"/>
                  </a:lnTo>
                  <a:lnTo>
                    <a:pt x="2683873" y="673100"/>
                  </a:lnTo>
                  <a:lnTo>
                    <a:pt x="2688086" y="666739"/>
                  </a:lnTo>
                  <a:lnTo>
                    <a:pt x="2679611" y="660400"/>
                  </a:lnTo>
                  <a:close/>
                </a:path>
                <a:path w="8589644" h="2044700">
                  <a:moveTo>
                    <a:pt x="2691030" y="662294"/>
                  </a:moveTo>
                  <a:lnTo>
                    <a:pt x="2688086" y="666739"/>
                  </a:lnTo>
                  <a:lnTo>
                    <a:pt x="2696588" y="673100"/>
                  </a:lnTo>
                  <a:lnTo>
                    <a:pt x="2704724" y="673100"/>
                  </a:lnTo>
                  <a:lnTo>
                    <a:pt x="2691030" y="662294"/>
                  </a:lnTo>
                  <a:close/>
                </a:path>
                <a:path w="8589644" h="2044700">
                  <a:moveTo>
                    <a:pt x="2747065" y="647700"/>
                  </a:moveTo>
                  <a:lnTo>
                    <a:pt x="2642271" y="647700"/>
                  </a:lnTo>
                  <a:lnTo>
                    <a:pt x="2642505" y="660400"/>
                  </a:lnTo>
                  <a:lnTo>
                    <a:pt x="2708786" y="660400"/>
                  </a:lnTo>
                  <a:lnTo>
                    <a:pt x="2722923" y="673100"/>
                  </a:lnTo>
                  <a:lnTo>
                    <a:pt x="2747727" y="673100"/>
                  </a:lnTo>
                  <a:lnTo>
                    <a:pt x="2749078" y="660400"/>
                  </a:lnTo>
                  <a:lnTo>
                    <a:pt x="2747065" y="647700"/>
                  </a:lnTo>
                  <a:close/>
                </a:path>
                <a:path w="8589644" h="2044700">
                  <a:moveTo>
                    <a:pt x="2751458" y="635000"/>
                  </a:moveTo>
                  <a:lnTo>
                    <a:pt x="2587854" y="635000"/>
                  </a:lnTo>
                  <a:lnTo>
                    <a:pt x="2598549" y="647700"/>
                  </a:lnTo>
                  <a:lnTo>
                    <a:pt x="2747065" y="647700"/>
                  </a:lnTo>
                  <a:lnTo>
                    <a:pt x="2749078" y="660400"/>
                  </a:lnTo>
                  <a:lnTo>
                    <a:pt x="2747727" y="673100"/>
                  </a:lnTo>
                  <a:lnTo>
                    <a:pt x="2753814" y="673100"/>
                  </a:lnTo>
                  <a:lnTo>
                    <a:pt x="2756356" y="660400"/>
                  </a:lnTo>
                  <a:lnTo>
                    <a:pt x="2752376" y="647700"/>
                  </a:lnTo>
                  <a:lnTo>
                    <a:pt x="2751458" y="635000"/>
                  </a:lnTo>
                  <a:close/>
                </a:path>
                <a:path w="8589644" h="2044700">
                  <a:moveTo>
                    <a:pt x="2767475" y="647700"/>
                  </a:moveTo>
                  <a:lnTo>
                    <a:pt x="2752376" y="647700"/>
                  </a:lnTo>
                  <a:lnTo>
                    <a:pt x="2756356" y="660400"/>
                  </a:lnTo>
                  <a:lnTo>
                    <a:pt x="2753814" y="673100"/>
                  </a:lnTo>
                  <a:lnTo>
                    <a:pt x="2861340" y="673100"/>
                  </a:lnTo>
                  <a:lnTo>
                    <a:pt x="2855821" y="660400"/>
                  </a:lnTo>
                  <a:lnTo>
                    <a:pt x="2768062" y="660400"/>
                  </a:lnTo>
                  <a:lnTo>
                    <a:pt x="2767475" y="647700"/>
                  </a:lnTo>
                  <a:close/>
                </a:path>
                <a:path w="8589644" h="2044700">
                  <a:moveTo>
                    <a:pt x="2885254" y="660400"/>
                  </a:moveTo>
                  <a:lnTo>
                    <a:pt x="2876229" y="673100"/>
                  </a:lnTo>
                  <a:lnTo>
                    <a:pt x="2898152" y="673100"/>
                  </a:lnTo>
                  <a:lnTo>
                    <a:pt x="2885254" y="660400"/>
                  </a:lnTo>
                  <a:close/>
                </a:path>
                <a:path w="8589644" h="2044700">
                  <a:moveTo>
                    <a:pt x="2692285" y="660400"/>
                  </a:moveTo>
                  <a:lnTo>
                    <a:pt x="2688630" y="660400"/>
                  </a:lnTo>
                  <a:lnTo>
                    <a:pt x="2691030" y="662294"/>
                  </a:lnTo>
                  <a:lnTo>
                    <a:pt x="2692285" y="660400"/>
                  </a:lnTo>
                  <a:close/>
                </a:path>
                <a:path w="8589644" h="2044700">
                  <a:moveTo>
                    <a:pt x="2615969" y="647700"/>
                  </a:moveTo>
                  <a:lnTo>
                    <a:pt x="2608365" y="647700"/>
                  </a:lnTo>
                  <a:lnTo>
                    <a:pt x="2614674" y="660400"/>
                  </a:lnTo>
                  <a:lnTo>
                    <a:pt x="2615969" y="647700"/>
                  </a:lnTo>
                  <a:close/>
                </a:path>
                <a:path w="8589644" h="2044700">
                  <a:moveTo>
                    <a:pt x="2634628" y="647700"/>
                  </a:moveTo>
                  <a:lnTo>
                    <a:pt x="2628414" y="647700"/>
                  </a:lnTo>
                  <a:lnTo>
                    <a:pt x="2625204" y="660400"/>
                  </a:lnTo>
                  <a:lnTo>
                    <a:pt x="2634422" y="660400"/>
                  </a:lnTo>
                  <a:lnTo>
                    <a:pt x="2634628" y="647700"/>
                  </a:lnTo>
                  <a:close/>
                </a:path>
                <a:path w="8589644" h="2044700">
                  <a:moveTo>
                    <a:pt x="2780132" y="647700"/>
                  </a:moveTo>
                  <a:lnTo>
                    <a:pt x="2767475" y="647700"/>
                  </a:lnTo>
                  <a:lnTo>
                    <a:pt x="2768062" y="660400"/>
                  </a:lnTo>
                  <a:lnTo>
                    <a:pt x="2785166" y="660400"/>
                  </a:lnTo>
                  <a:lnTo>
                    <a:pt x="2780132" y="647700"/>
                  </a:lnTo>
                  <a:close/>
                </a:path>
                <a:path w="8589644" h="2044700">
                  <a:moveTo>
                    <a:pt x="2804017" y="647700"/>
                  </a:moveTo>
                  <a:lnTo>
                    <a:pt x="2792606" y="647700"/>
                  </a:lnTo>
                  <a:lnTo>
                    <a:pt x="2785166" y="660400"/>
                  </a:lnTo>
                  <a:lnTo>
                    <a:pt x="2809041" y="660400"/>
                  </a:lnTo>
                  <a:lnTo>
                    <a:pt x="2804017" y="647700"/>
                  </a:lnTo>
                  <a:close/>
                </a:path>
                <a:path w="8589644" h="2044700">
                  <a:moveTo>
                    <a:pt x="2828555" y="647700"/>
                  </a:moveTo>
                  <a:lnTo>
                    <a:pt x="2818793" y="647700"/>
                  </a:lnTo>
                  <a:lnTo>
                    <a:pt x="2812394" y="660400"/>
                  </a:lnTo>
                  <a:lnTo>
                    <a:pt x="2835323" y="660400"/>
                  </a:lnTo>
                  <a:lnTo>
                    <a:pt x="2828555" y="647700"/>
                  </a:lnTo>
                  <a:close/>
                </a:path>
                <a:path w="8589644" h="2044700">
                  <a:moveTo>
                    <a:pt x="2584350" y="622300"/>
                  </a:moveTo>
                  <a:lnTo>
                    <a:pt x="2550396" y="622300"/>
                  </a:lnTo>
                  <a:lnTo>
                    <a:pt x="2543168" y="635000"/>
                  </a:lnTo>
                  <a:lnTo>
                    <a:pt x="2546647" y="647700"/>
                  </a:lnTo>
                  <a:lnTo>
                    <a:pt x="2567963" y="647700"/>
                  </a:lnTo>
                  <a:lnTo>
                    <a:pt x="2562285" y="635000"/>
                  </a:lnTo>
                  <a:lnTo>
                    <a:pt x="2582832" y="635000"/>
                  </a:lnTo>
                  <a:lnTo>
                    <a:pt x="2584350" y="622300"/>
                  </a:lnTo>
                  <a:close/>
                </a:path>
                <a:path w="8589644" h="2044700">
                  <a:moveTo>
                    <a:pt x="2587854" y="635000"/>
                  </a:moveTo>
                  <a:lnTo>
                    <a:pt x="2573841" y="635000"/>
                  </a:lnTo>
                  <a:lnTo>
                    <a:pt x="2567963" y="647700"/>
                  </a:lnTo>
                  <a:lnTo>
                    <a:pt x="2581680" y="647700"/>
                  </a:lnTo>
                  <a:lnTo>
                    <a:pt x="2587854" y="635000"/>
                  </a:lnTo>
                  <a:close/>
                </a:path>
                <a:path w="8589644" h="2044700">
                  <a:moveTo>
                    <a:pt x="2487889" y="622300"/>
                  </a:moveTo>
                  <a:lnTo>
                    <a:pt x="2479850" y="622300"/>
                  </a:lnTo>
                  <a:lnTo>
                    <a:pt x="2486563" y="635000"/>
                  </a:lnTo>
                  <a:lnTo>
                    <a:pt x="2487889" y="622300"/>
                  </a:lnTo>
                  <a:close/>
                </a:path>
                <a:path w="8589644" h="2044700">
                  <a:moveTo>
                    <a:pt x="2511545" y="632836"/>
                  </a:moveTo>
                  <a:lnTo>
                    <a:pt x="2511426" y="635000"/>
                  </a:lnTo>
                  <a:lnTo>
                    <a:pt x="2512513" y="635000"/>
                  </a:lnTo>
                  <a:lnTo>
                    <a:pt x="2511545" y="632836"/>
                  </a:lnTo>
                  <a:close/>
                </a:path>
                <a:path w="8589644" h="2044700">
                  <a:moveTo>
                    <a:pt x="2543909" y="622300"/>
                  </a:moveTo>
                  <a:lnTo>
                    <a:pt x="2523179" y="622300"/>
                  </a:lnTo>
                  <a:lnTo>
                    <a:pt x="2532054" y="635000"/>
                  </a:lnTo>
                  <a:lnTo>
                    <a:pt x="2543909" y="622300"/>
                  </a:lnTo>
                  <a:close/>
                </a:path>
                <a:path w="8589644" h="2044700">
                  <a:moveTo>
                    <a:pt x="2670406" y="622300"/>
                  </a:moveTo>
                  <a:lnTo>
                    <a:pt x="2584350" y="622300"/>
                  </a:lnTo>
                  <a:lnTo>
                    <a:pt x="2582832" y="635000"/>
                  </a:lnTo>
                  <a:lnTo>
                    <a:pt x="2672527" y="635000"/>
                  </a:lnTo>
                  <a:lnTo>
                    <a:pt x="2670406" y="622300"/>
                  </a:lnTo>
                  <a:close/>
                </a:path>
                <a:path w="8589644" h="2044700">
                  <a:moveTo>
                    <a:pt x="2694342" y="622300"/>
                  </a:moveTo>
                  <a:lnTo>
                    <a:pt x="2680295" y="622300"/>
                  </a:lnTo>
                  <a:lnTo>
                    <a:pt x="2672527" y="635000"/>
                  </a:lnTo>
                  <a:lnTo>
                    <a:pt x="2693101" y="635000"/>
                  </a:lnTo>
                  <a:lnTo>
                    <a:pt x="2694342" y="622300"/>
                  </a:lnTo>
                  <a:close/>
                </a:path>
                <a:path w="8589644" h="2044700">
                  <a:moveTo>
                    <a:pt x="2711944" y="622300"/>
                  </a:moveTo>
                  <a:lnTo>
                    <a:pt x="2697361" y="622300"/>
                  </a:lnTo>
                  <a:lnTo>
                    <a:pt x="2693101" y="635000"/>
                  </a:lnTo>
                  <a:lnTo>
                    <a:pt x="2722761" y="635000"/>
                  </a:lnTo>
                  <a:lnTo>
                    <a:pt x="2711944" y="622300"/>
                  </a:lnTo>
                  <a:close/>
                </a:path>
                <a:path w="8589644" h="2044700">
                  <a:moveTo>
                    <a:pt x="2512129" y="622300"/>
                  </a:moveTo>
                  <a:lnTo>
                    <a:pt x="2506834" y="622300"/>
                  </a:lnTo>
                  <a:lnTo>
                    <a:pt x="2511545" y="632836"/>
                  </a:lnTo>
                  <a:lnTo>
                    <a:pt x="2512129" y="622300"/>
                  </a:lnTo>
                  <a:close/>
                </a:path>
                <a:path w="8589644" h="2044700">
                  <a:moveTo>
                    <a:pt x="2441191" y="613103"/>
                  </a:moveTo>
                  <a:lnTo>
                    <a:pt x="2443276" y="622300"/>
                  </a:lnTo>
                  <a:lnTo>
                    <a:pt x="2447584" y="617245"/>
                  </a:lnTo>
                  <a:lnTo>
                    <a:pt x="2441191" y="613103"/>
                  </a:lnTo>
                  <a:close/>
                </a:path>
                <a:path w="8589644" h="2044700">
                  <a:moveTo>
                    <a:pt x="2471499" y="609600"/>
                  </a:moveTo>
                  <a:lnTo>
                    <a:pt x="2454100" y="609600"/>
                  </a:lnTo>
                  <a:lnTo>
                    <a:pt x="2447584" y="617245"/>
                  </a:lnTo>
                  <a:lnTo>
                    <a:pt x="2455385" y="622300"/>
                  </a:lnTo>
                  <a:lnTo>
                    <a:pt x="2462919" y="622300"/>
                  </a:lnTo>
                  <a:lnTo>
                    <a:pt x="2471499" y="609600"/>
                  </a:lnTo>
                  <a:close/>
                </a:path>
                <a:path w="8589644" h="2044700">
                  <a:moveTo>
                    <a:pt x="2479239" y="609600"/>
                  </a:moveTo>
                  <a:lnTo>
                    <a:pt x="2472615" y="609600"/>
                  </a:lnTo>
                  <a:lnTo>
                    <a:pt x="2469698" y="622300"/>
                  </a:lnTo>
                  <a:lnTo>
                    <a:pt x="2480029" y="622300"/>
                  </a:lnTo>
                  <a:lnTo>
                    <a:pt x="2479239" y="609600"/>
                  </a:lnTo>
                  <a:close/>
                </a:path>
                <a:path w="8589644" h="2044700">
                  <a:moveTo>
                    <a:pt x="2508287" y="609600"/>
                  </a:moveTo>
                  <a:lnTo>
                    <a:pt x="2481345" y="609600"/>
                  </a:lnTo>
                  <a:lnTo>
                    <a:pt x="2487889" y="622300"/>
                  </a:lnTo>
                  <a:lnTo>
                    <a:pt x="2505296" y="622300"/>
                  </a:lnTo>
                  <a:lnTo>
                    <a:pt x="2508287" y="609600"/>
                  </a:lnTo>
                  <a:close/>
                </a:path>
                <a:path w="8589644" h="2044700">
                  <a:moveTo>
                    <a:pt x="2587251" y="609600"/>
                  </a:moveTo>
                  <a:lnTo>
                    <a:pt x="2513274" y="609600"/>
                  </a:lnTo>
                  <a:lnTo>
                    <a:pt x="2505296" y="622300"/>
                  </a:lnTo>
                  <a:lnTo>
                    <a:pt x="2593830" y="622300"/>
                  </a:lnTo>
                  <a:lnTo>
                    <a:pt x="2587251" y="609600"/>
                  </a:lnTo>
                  <a:close/>
                </a:path>
                <a:path w="8589644" h="2044700">
                  <a:moveTo>
                    <a:pt x="2650474" y="609600"/>
                  </a:moveTo>
                  <a:lnTo>
                    <a:pt x="2603558" y="609600"/>
                  </a:lnTo>
                  <a:lnTo>
                    <a:pt x="2606423" y="622300"/>
                  </a:lnTo>
                  <a:lnTo>
                    <a:pt x="2665775" y="622300"/>
                  </a:lnTo>
                  <a:lnTo>
                    <a:pt x="2650474" y="609600"/>
                  </a:lnTo>
                  <a:close/>
                </a:path>
                <a:path w="8589644" h="2044700">
                  <a:moveTo>
                    <a:pt x="2440397" y="609600"/>
                  </a:moveTo>
                  <a:lnTo>
                    <a:pt x="2435785" y="609600"/>
                  </a:lnTo>
                  <a:lnTo>
                    <a:pt x="2441191" y="613103"/>
                  </a:lnTo>
                  <a:lnTo>
                    <a:pt x="2440397" y="609600"/>
                  </a:lnTo>
                  <a:close/>
                </a:path>
                <a:path w="8589644" h="2044700">
                  <a:moveTo>
                    <a:pt x="2394598" y="599856"/>
                  </a:moveTo>
                  <a:lnTo>
                    <a:pt x="2392722" y="609600"/>
                  </a:lnTo>
                  <a:lnTo>
                    <a:pt x="2397678" y="609600"/>
                  </a:lnTo>
                  <a:lnTo>
                    <a:pt x="2396027" y="601252"/>
                  </a:lnTo>
                  <a:lnTo>
                    <a:pt x="2394598" y="599856"/>
                  </a:lnTo>
                  <a:close/>
                </a:path>
                <a:path w="8589644" h="2044700">
                  <a:moveTo>
                    <a:pt x="2407033" y="596900"/>
                  </a:moveTo>
                  <a:lnTo>
                    <a:pt x="2395167" y="596900"/>
                  </a:lnTo>
                  <a:lnTo>
                    <a:pt x="2396027" y="601252"/>
                  </a:lnTo>
                  <a:lnTo>
                    <a:pt x="2404574" y="609600"/>
                  </a:lnTo>
                  <a:lnTo>
                    <a:pt x="2416167" y="609600"/>
                  </a:lnTo>
                  <a:lnTo>
                    <a:pt x="2407033" y="596900"/>
                  </a:lnTo>
                  <a:close/>
                </a:path>
                <a:path w="8589644" h="2044700">
                  <a:moveTo>
                    <a:pt x="2547692" y="596900"/>
                  </a:moveTo>
                  <a:lnTo>
                    <a:pt x="2440415" y="596900"/>
                  </a:lnTo>
                  <a:lnTo>
                    <a:pt x="2449738" y="609600"/>
                  </a:lnTo>
                  <a:lnTo>
                    <a:pt x="2552623" y="609600"/>
                  </a:lnTo>
                  <a:lnTo>
                    <a:pt x="2547692" y="596900"/>
                  </a:lnTo>
                  <a:close/>
                </a:path>
                <a:path w="8589644" h="2044700">
                  <a:moveTo>
                    <a:pt x="2583565" y="596900"/>
                  </a:moveTo>
                  <a:lnTo>
                    <a:pt x="2550110" y="596900"/>
                  </a:lnTo>
                  <a:lnTo>
                    <a:pt x="2552623" y="609600"/>
                  </a:lnTo>
                  <a:lnTo>
                    <a:pt x="2599004" y="609600"/>
                  </a:lnTo>
                  <a:lnTo>
                    <a:pt x="2583565" y="596900"/>
                  </a:lnTo>
                  <a:close/>
                </a:path>
                <a:path w="8589644" h="2044700">
                  <a:moveTo>
                    <a:pt x="2395167" y="596900"/>
                  </a:moveTo>
                  <a:lnTo>
                    <a:pt x="2391571" y="596900"/>
                  </a:lnTo>
                  <a:lnTo>
                    <a:pt x="2394598" y="599856"/>
                  </a:lnTo>
                  <a:lnTo>
                    <a:pt x="2395167" y="596900"/>
                  </a:lnTo>
                  <a:close/>
                </a:path>
                <a:path w="8589644" h="2044700">
                  <a:moveTo>
                    <a:pt x="2327457" y="584200"/>
                  </a:moveTo>
                  <a:lnTo>
                    <a:pt x="2324211" y="584200"/>
                  </a:lnTo>
                  <a:lnTo>
                    <a:pt x="2319123" y="596900"/>
                  </a:lnTo>
                  <a:lnTo>
                    <a:pt x="2327457" y="584200"/>
                  </a:lnTo>
                  <a:close/>
                </a:path>
                <a:path w="8589644" h="2044700">
                  <a:moveTo>
                    <a:pt x="2347708" y="584200"/>
                  </a:moveTo>
                  <a:lnTo>
                    <a:pt x="2328416" y="584200"/>
                  </a:lnTo>
                  <a:lnTo>
                    <a:pt x="2339735" y="596900"/>
                  </a:lnTo>
                  <a:lnTo>
                    <a:pt x="2347708" y="584200"/>
                  </a:lnTo>
                  <a:close/>
                </a:path>
                <a:path w="8589644" h="2044700">
                  <a:moveTo>
                    <a:pt x="2378482" y="584200"/>
                  </a:moveTo>
                  <a:lnTo>
                    <a:pt x="2361861" y="584200"/>
                  </a:lnTo>
                  <a:lnTo>
                    <a:pt x="2368310" y="596900"/>
                  </a:lnTo>
                  <a:lnTo>
                    <a:pt x="2376597" y="596900"/>
                  </a:lnTo>
                  <a:lnTo>
                    <a:pt x="2378482" y="584200"/>
                  </a:lnTo>
                  <a:close/>
                </a:path>
                <a:path w="8589644" h="2044700">
                  <a:moveTo>
                    <a:pt x="2513971" y="584200"/>
                  </a:moveTo>
                  <a:lnTo>
                    <a:pt x="2385132" y="584200"/>
                  </a:lnTo>
                  <a:lnTo>
                    <a:pt x="2391259" y="596900"/>
                  </a:lnTo>
                  <a:lnTo>
                    <a:pt x="2519071" y="596900"/>
                  </a:lnTo>
                  <a:lnTo>
                    <a:pt x="2513971" y="584200"/>
                  </a:lnTo>
                  <a:close/>
                </a:path>
                <a:path w="8589644" h="2044700">
                  <a:moveTo>
                    <a:pt x="2526624" y="584200"/>
                  </a:moveTo>
                  <a:lnTo>
                    <a:pt x="2524745" y="584200"/>
                  </a:lnTo>
                  <a:lnTo>
                    <a:pt x="2519071" y="596900"/>
                  </a:lnTo>
                  <a:lnTo>
                    <a:pt x="2535522" y="596900"/>
                  </a:lnTo>
                  <a:lnTo>
                    <a:pt x="2526624" y="584200"/>
                  </a:lnTo>
                  <a:close/>
                </a:path>
                <a:path w="8589644" h="2044700">
                  <a:moveTo>
                    <a:pt x="2547973" y="584200"/>
                  </a:moveTo>
                  <a:lnTo>
                    <a:pt x="2533692" y="584200"/>
                  </a:lnTo>
                  <a:lnTo>
                    <a:pt x="2547311" y="596900"/>
                  </a:lnTo>
                  <a:lnTo>
                    <a:pt x="2557919" y="596900"/>
                  </a:lnTo>
                  <a:lnTo>
                    <a:pt x="2547973" y="584200"/>
                  </a:lnTo>
                  <a:close/>
                </a:path>
                <a:path w="8589644" h="2044700">
                  <a:moveTo>
                    <a:pt x="2295664" y="571500"/>
                  </a:moveTo>
                  <a:lnTo>
                    <a:pt x="2287240" y="571500"/>
                  </a:lnTo>
                  <a:lnTo>
                    <a:pt x="2290150" y="584200"/>
                  </a:lnTo>
                  <a:lnTo>
                    <a:pt x="2295664" y="571500"/>
                  </a:lnTo>
                  <a:close/>
                </a:path>
                <a:path w="8589644" h="2044700">
                  <a:moveTo>
                    <a:pt x="2303751" y="520700"/>
                  </a:moveTo>
                  <a:lnTo>
                    <a:pt x="2293741" y="533400"/>
                  </a:lnTo>
                  <a:lnTo>
                    <a:pt x="2194662" y="533400"/>
                  </a:lnTo>
                  <a:lnTo>
                    <a:pt x="2210896" y="546100"/>
                  </a:lnTo>
                  <a:lnTo>
                    <a:pt x="2217092" y="546100"/>
                  </a:lnTo>
                  <a:lnTo>
                    <a:pt x="2229060" y="558800"/>
                  </a:lnTo>
                  <a:lnTo>
                    <a:pt x="2273671" y="558800"/>
                  </a:lnTo>
                  <a:lnTo>
                    <a:pt x="2277536" y="571500"/>
                  </a:lnTo>
                  <a:lnTo>
                    <a:pt x="2295664" y="571500"/>
                  </a:lnTo>
                  <a:lnTo>
                    <a:pt x="2296844" y="584200"/>
                  </a:lnTo>
                  <a:lnTo>
                    <a:pt x="2306359" y="584200"/>
                  </a:lnTo>
                  <a:lnTo>
                    <a:pt x="2306349" y="577655"/>
                  </a:lnTo>
                  <a:lnTo>
                    <a:pt x="2305281" y="571500"/>
                  </a:lnTo>
                  <a:lnTo>
                    <a:pt x="2307808" y="558800"/>
                  </a:lnTo>
                  <a:lnTo>
                    <a:pt x="2311583" y="551226"/>
                  </a:lnTo>
                  <a:lnTo>
                    <a:pt x="2312406" y="546100"/>
                  </a:lnTo>
                  <a:lnTo>
                    <a:pt x="2306421" y="533400"/>
                  </a:lnTo>
                  <a:lnTo>
                    <a:pt x="2303751" y="520700"/>
                  </a:lnTo>
                  <a:close/>
                </a:path>
                <a:path w="8589644" h="2044700">
                  <a:moveTo>
                    <a:pt x="2319062" y="546100"/>
                  </a:moveTo>
                  <a:lnTo>
                    <a:pt x="2314138" y="546100"/>
                  </a:lnTo>
                  <a:lnTo>
                    <a:pt x="2311583" y="551226"/>
                  </a:lnTo>
                  <a:lnTo>
                    <a:pt x="2310368" y="558800"/>
                  </a:lnTo>
                  <a:lnTo>
                    <a:pt x="2306340" y="571500"/>
                  </a:lnTo>
                  <a:lnTo>
                    <a:pt x="2306349" y="577655"/>
                  </a:lnTo>
                  <a:lnTo>
                    <a:pt x="2307484" y="584200"/>
                  </a:lnTo>
                  <a:lnTo>
                    <a:pt x="2387240" y="584200"/>
                  </a:lnTo>
                  <a:lnTo>
                    <a:pt x="2392429" y="571500"/>
                  </a:lnTo>
                  <a:lnTo>
                    <a:pt x="2455224" y="571500"/>
                  </a:lnTo>
                  <a:lnTo>
                    <a:pt x="2434506" y="558800"/>
                  </a:lnTo>
                  <a:lnTo>
                    <a:pt x="2320534" y="558800"/>
                  </a:lnTo>
                  <a:lnTo>
                    <a:pt x="2319062" y="546100"/>
                  </a:lnTo>
                  <a:close/>
                </a:path>
                <a:path w="8589644" h="2044700">
                  <a:moveTo>
                    <a:pt x="2453297" y="571500"/>
                  </a:moveTo>
                  <a:lnTo>
                    <a:pt x="2392429" y="571500"/>
                  </a:lnTo>
                  <a:lnTo>
                    <a:pt x="2394094" y="584200"/>
                  </a:lnTo>
                  <a:lnTo>
                    <a:pt x="2464419" y="584200"/>
                  </a:lnTo>
                  <a:lnTo>
                    <a:pt x="2453297" y="571500"/>
                  </a:lnTo>
                  <a:close/>
                </a:path>
                <a:path w="8589644" h="2044700">
                  <a:moveTo>
                    <a:pt x="2487887" y="571500"/>
                  </a:moveTo>
                  <a:lnTo>
                    <a:pt x="2470631" y="571500"/>
                  </a:lnTo>
                  <a:lnTo>
                    <a:pt x="2464419" y="584200"/>
                  </a:lnTo>
                  <a:lnTo>
                    <a:pt x="2501113" y="584200"/>
                  </a:lnTo>
                  <a:lnTo>
                    <a:pt x="2487887" y="571500"/>
                  </a:lnTo>
                  <a:close/>
                </a:path>
                <a:path w="8589644" h="2044700">
                  <a:moveTo>
                    <a:pt x="2311583" y="551226"/>
                  </a:moveTo>
                  <a:lnTo>
                    <a:pt x="2307808" y="558800"/>
                  </a:lnTo>
                  <a:lnTo>
                    <a:pt x="2305281" y="571500"/>
                  </a:lnTo>
                  <a:lnTo>
                    <a:pt x="2306349" y="577655"/>
                  </a:lnTo>
                  <a:lnTo>
                    <a:pt x="2306340" y="571500"/>
                  </a:lnTo>
                  <a:lnTo>
                    <a:pt x="2310368" y="558800"/>
                  </a:lnTo>
                  <a:lnTo>
                    <a:pt x="2311583" y="551226"/>
                  </a:lnTo>
                  <a:close/>
                </a:path>
                <a:path w="8589644" h="2044700">
                  <a:moveTo>
                    <a:pt x="2230498" y="568365"/>
                  </a:moveTo>
                  <a:lnTo>
                    <a:pt x="2228885" y="571500"/>
                  </a:lnTo>
                  <a:lnTo>
                    <a:pt x="2232822" y="571500"/>
                  </a:lnTo>
                  <a:lnTo>
                    <a:pt x="2232936" y="571025"/>
                  </a:lnTo>
                  <a:lnTo>
                    <a:pt x="2230498" y="568365"/>
                  </a:lnTo>
                  <a:close/>
                </a:path>
                <a:path w="8589644" h="2044700">
                  <a:moveTo>
                    <a:pt x="2244880" y="558800"/>
                  </a:moveTo>
                  <a:lnTo>
                    <a:pt x="2235866" y="558800"/>
                  </a:lnTo>
                  <a:lnTo>
                    <a:pt x="2232936" y="571025"/>
                  </a:lnTo>
                  <a:lnTo>
                    <a:pt x="2233370" y="571500"/>
                  </a:lnTo>
                  <a:lnTo>
                    <a:pt x="2239643" y="571500"/>
                  </a:lnTo>
                  <a:lnTo>
                    <a:pt x="2244880" y="558800"/>
                  </a:lnTo>
                  <a:close/>
                </a:path>
                <a:path w="8589644" h="2044700">
                  <a:moveTo>
                    <a:pt x="2265821" y="558800"/>
                  </a:moveTo>
                  <a:lnTo>
                    <a:pt x="2262716" y="558800"/>
                  </a:lnTo>
                  <a:lnTo>
                    <a:pt x="2251680" y="571500"/>
                  </a:lnTo>
                  <a:lnTo>
                    <a:pt x="2265700" y="571500"/>
                  </a:lnTo>
                  <a:lnTo>
                    <a:pt x="2265821" y="558800"/>
                  </a:lnTo>
                  <a:close/>
                </a:path>
                <a:path w="8589644" h="2044700">
                  <a:moveTo>
                    <a:pt x="2235419" y="558800"/>
                  </a:moveTo>
                  <a:lnTo>
                    <a:pt x="2221733" y="558800"/>
                  </a:lnTo>
                  <a:lnTo>
                    <a:pt x="2230498" y="568365"/>
                  </a:lnTo>
                  <a:lnTo>
                    <a:pt x="2235419" y="558800"/>
                  </a:lnTo>
                  <a:close/>
                </a:path>
                <a:path w="8589644" h="2044700">
                  <a:moveTo>
                    <a:pt x="2167829" y="546100"/>
                  </a:moveTo>
                  <a:lnTo>
                    <a:pt x="2171159" y="558800"/>
                  </a:lnTo>
                  <a:lnTo>
                    <a:pt x="2176195" y="558800"/>
                  </a:lnTo>
                  <a:lnTo>
                    <a:pt x="2167829" y="546100"/>
                  </a:lnTo>
                  <a:close/>
                </a:path>
                <a:path w="8589644" h="2044700">
                  <a:moveTo>
                    <a:pt x="2374041" y="546100"/>
                  </a:moveTo>
                  <a:lnTo>
                    <a:pt x="2323426" y="546100"/>
                  </a:lnTo>
                  <a:lnTo>
                    <a:pt x="2321130" y="558800"/>
                  </a:lnTo>
                  <a:lnTo>
                    <a:pt x="2377048" y="558800"/>
                  </a:lnTo>
                  <a:lnTo>
                    <a:pt x="2374041" y="546100"/>
                  </a:lnTo>
                  <a:close/>
                </a:path>
                <a:path w="8589644" h="2044700">
                  <a:moveTo>
                    <a:pt x="2390105" y="546100"/>
                  </a:moveTo>
                  <a:lnTo>
                    <a:pt x="2374041" y="546100"/>
                  </a:lnTo>
                  <a:lnTo>
                    <a:pt x="2378767" y="558800"/>
                  </a:lnTo>
                  <a:lnTo>
                    <a:pt x="2396203" y="558800"/>
                  </a:lnTo>
                  <a:lnTo>
                    <a:pt x="2390105" y="546100"/>
                  </a:lnTo>
                  <a:close/>
                </a:path>
                <a:path w="8589644" h="2044700">
                  <a:moveTo>
                    <a:pt x="2123623" y="533400"/>
                  </a:moveTo>
                  <a:lnTo>
                    <a:pt x="2109499" y="533400"/>
                  </a:lnTo>
                  <a:lnTo>
                    <a:pt x="2117066" y="546100"/>
                  </a:lnTo>
                  <a:lnTo>
                    <a:pt x="2123623" y="533400"/>
                  </a:lnTo>
                  <a:close/>
                </a:path>
                <a:path w="8589644" h="2044700">
                  <a:moveTo>
                    <a:pt x="2175305" y="533400"/>
                  </a:moveTo>
                  <a:lnTo>
                    <a:pt x="2149871" y="533400"/>
                  </a:lnTo>
                  <a:lnTo>
                    <a:pt x="2138301" y="546100"/>
                  </a:lnTo>
                  <a:lnTo>
                    <a:pt x="2172265" y="546100"/>
                  </a:lnTo>
                  <a:lnTo>
                    <a:pt x="2175305" y="533400"/>
                  </a:lnTo>
                  <a:close/>
                </a:path>
                <a:path w="8589644" h="2044700">
                  <a:moveTo>
                    <a:pt x="2189797" y="533400"/>
                  </a:moveTo>
                  <a:lnTo>
                    <a:pt x="2175305" y="533400"/>
                  </a:lnTo>
                  <a:lnTo>
                    <a:pt x="2174101" y="546100"/>
                  </a:lnTo>
                  <a:lnTo>
                    <a:pt x="2186282" y="546100"/>
                  </a:lnTo>
                  <a:lnTo>
                    <a:pt x="2189797" y="533400"/>
                  </a:lnTo>
                  <a:close/>
                </a:path>
                <a:path w="8589644" h="2044700">
                  <a:moveTo>
                    <a:pt x="2331400" y="533400"/>
                  </a:moveTo>
                  <a:lnTo>
                    <a:pt x="2323472" y="533400"/>
                  </a:lnTo>
                  <a:lnTo>
                    <a:pt x="2317828" y="546100"/>
                  </a:lnTo>
                  <a:lnTo>
                    <a:pt x="2332651" y="546100"/>
                  </a:lnTo>
                  <a:lnTo>
                    <a:pt x="2331400" y="533400"/>
                  </a:lnTo>
                  <a:close/>
                </a:path>
                <a:path w="8589644" h="2044700">
                  <a:moveTo>
                    <a:pt x="2213888" y="508000"/>
                  </a:moveTo>
                  <a:lnTo>
                    <a:pt x="2039650" y="508000"/>
                  </a:lnTo>
                  <a:lnTo>
                    <a:pt x="2038042" y="520700"/>
                  </a:lnTo>
                  <a:lnTo>
                    <a:pt x="2047825" y="533400"/>
                  </a:lnTo>
                  <a:lnTo>
                    <a:pt x="2054159" y="520700"/>
                  </a:lnTo>
                  <a:lnTo>
                    <a:pt x="2218494" y="520700"/>
                  </a:lnTo>
                  <a:lnTo>
                    <a:pt x="2213888" y="508000"/>
                  </a:lnTo>
                  <a:close/>
                </a:path>
                <a:path w="8589644" h="2044700">
                  <a:moveTo>
                    <a:pt x="2111610" y="520700"/>
                  </a:moveTo>
                  <a:lnTo>
                    <a:pt x="2081880" y="520700"/>
                  </a:lnTo>
                  <a:lnTo>
                    <a:pt x="2087468" y="533400"/>
                  </a:lnTo>
                  <a:lnTo>
                    <a:pt x="2105475" y="533400"/>
                  </a:lnTo>
                  <a:lnTo>
                    <a:pt x="2111610" y="520700"/>
                  </a:lnTo>
                  <a:close/>
                </a:path>
                <a:path w="8589644" h="2044700">
                  <a:moveTo>
                    <a:pt x="2219936" y="520700"/>
                  </a:moveTo>
                  <a:lnTo>
                    <a:pt x="2111610" y="520700"/>
                  </a:lnTo>
                  <a:lnTo>
                    <a:pt x="2110316" y="533400"/>
                  </a:lnTo>
                  <a:lnTo>
                    <a:pt x="2229586" y="533400"/>
                  </a:lnTo>
                  <a:lnTo>
                    <a:pt x="2219936" y="520700"/>
                  </a:lnTo>
                  <a:close/>
                </a:path>
                <a:path w="8589644" h="2044700">
                  <a:moveTo>
                    <a:pt x="2252287" y="520700"/>
                  </a:moveTo>
                  <a:lnTo>
                    <a:pt x="2230950" y="520700"/>
                  </a:lnTo>
                  <a:lnTo>
                    <a:pt x="2241882" y="533400"/>
                  </a:lnTo>
                  <a:lnTo>
                    <a:pt x="2262433" y="533400"/>
                  </a:lnTo>
                  <a:lnTo>
                    <a:pt x="2252287" y="520700"/>
                  </a:lnTo>
                  <a:close/>
                </a:path>
                <a:path w="8589644" h="2044700">
                  <a:moveTo>
                    <a:pt x="2278448" y="520700"/>
                  </a:moveTo>
                  <a:lnTo>
                    <a:pt x="2264080" y="520700"/>
                  </a:lnTo>
                  <a:lnTo>
                    <a:pt x="2262433" y="533400"/>
                  </a:lnTo>
                  <a:lnTo>
                    <a:pt x="2284326" y="533400"/>
                  </a:lnTo>
                  <a:lnTo>
                    <a:pt x="2278448" y="520700"/>
                  </a:lnTo>
                  <a:close/>
                </a:path>
                <a:path w="8589644" h="2044700">
                  <a:moveTo>
                    <a:pt x="2035051" y="495300"/>
                  </a:moveTo>
                  <a:lnTo>
                    <a:pt x="2004042" y="495300"/>
                  </a:lnTo>
                  <a:lnTo>
                    <a:pt x="2030241" y="508000"/>
                  </a:lnTo>
                  <a:lnTo>
                    <a:pt x="2024581" y="520700"/>
                  </a:lnTo>
                  <a:lnTo>
                    <a:pt x="2031440" y="520700"/>
                  </a:lnTo>
                  <a:lnTo>
                    <a:pt x="2039650" y="508000"/>
                  </a:lnTo>
                  <a:lnTo>
                    <a:pt x="2032563" y="508000"/>
                  </a:lnTo>
                  <a:lnTo>
                    <a:pt x="2035051" y="495300"/>
                  </a:lnTo>
                  <a:close/>
                </a:path>
                <a:path w="8589644" h="2044700">
                  <a:moveTo>
                    <a:pt x="2232759" y="508000"/>
                  </a:moveTo>
                  <a:lnTo>
                    <a:pt x="2218494" y="520700"/>
                  </a:lnTo>
                  <a:lnTo>
                    <a:pt x="2241238" y="520700"/>
                  </a:lnTo>
                  <a:lnTo>
                    <a:pt x="2232759" y="508000"/>
                  </a:lnTo>
                  <a:close/>
                </a:path>
                <a:path w="8589644" h="2044700">
                  <a:moveTo>
                    <a:pt x="1969599" y="495300"/>
                  </a:moveTo>
                  <a:lnTo>
                    <a:pt x="1967286" y="495300"/>
                  </a:lnTo>
                  <a:lnTo>
                    <a:pt x="1966127" y="508000"/>
                  </a:lnTo>
                  <a:lnTo>
                    <a:pt x="1969599" y="495300"/>
                  </a:lnTo>
                  <a:close/>
                </a:path>
                <a:path w="8589644" h="2044700">
                  <a:moveTo>
                    <a:pt x="1979742" y="495300"/>
                  </a:moveTo>
                  <a:lnTo>
                    <a:pt x="1975971" y="508000"/>
                  </a:lnTo>
                  <a:lnTo>
                    <a:pt x="1981833" y="508000"/>
                  </a:lnTo>
                  <a:lnTo>
                    <a:pt x="1979742" y="495300"/>
                  </a:lnTo>
                  <a:close/>
                </a:path>
                <a:path w="8589644" h="2044700">
                  <a:moveTo>
                    <a:pt x="2004042" y="495300"/>
                  </a:moveTo>
                  <a:lnTo>
                    <a:pt x="1989415" y="495300"/>
                  </a:lnTo>
                  <a:lnTo>
                    <a:pt x="1990635" y="508000"/>
                  </a:lnTo>
                  <a:lnTo>
                    <a:pt x="1998690" y="508000"/>
                  </a:lnTo>
                  <a:lnTo>
                    <a:pt x="2004042" y="495300"/>
                  </a:lnTo>
                  <a:close/>
                </a:path>
                <a:path w="8589644" h="2044700">
                  <a:moveTo>
                    <a:pt x="2077438" y="495300"/>
                  </a:moveTo>
                  <a:lnTo>
                    <a:pt x="2035051" y="495300"/>
                  </a:lnTo>
                  <a:lnTo>
                    <a:pt x="2036105" y="508000"/>
                  </a:lnTo>
                  <a:lnTo>
                    <a:pt x="2081118" y="508000"/>
                  </a:lnTo>
                  <a:lnTo>
                    <a:pt x="2077438" y="495300"/>
                  </a:lnTo>
                  <a:close/>
                </a:path>
                <a:path w="8589644" h="2044700">
                  <a:moveTo>
                    <a:pt x="2083318" y="495300"/>
                  </a:moveTo>
                  <a:lnTo>
                    <a:pt x="2082931" y="508000"/>
                  </a:lnTo>
                  <a:lnTo>
                    <a:pt x="2088385" y="508000"/>
                  </a:lnTo>
                  <a:lnTo>
                    <a:pt x="2083318" y="495300"/>
                  </a:lnTo>
                  <a:close/>
                </a:path>
                <a:path w="8589644" h="2044700">
                  <a:moveTo>
                    <a:pt x="2144921" y="495300"/>
                  </a:moveTo>
                  <a:lnTo>
                    <a:pt x="2094134" y="495300"/>
                  </a:lnTo>
                  <a:lnTo>
                    <a:pt x="2096847" y="508000"/>
                  </a:lnTo>
                  <a:lnTo>
                    <a:pt x="2152999" y="508000"/>
                  </a:lnTo>
                  <a:lnTo>
                    <a:pt x="2144921" y="495300"/>
                  </a:lnTo>
                  <a:close/>
                </a:path>
                <a:path w="8589644" h="2044700">
                  <a:moveTo>
                    <a:pt x="2183294" y="495300"/>
                  </a:moveTo>
                  <a:lnTo>
                    <a:pt x="2154234" y="495300"/>
                  </a:lnTo>
                  <a:lnTo>
                    <a:pt x="2158688" y="508000"/>
                  </a:lnTo>
                  <a:lnTo>
                    <a:pt x="2187776" y="508000"/>
                  </a:lnTo>
                  <a:lnTo>
                    <a:pt x="2183294" y="495300"/>
                  </a:lnTo>
                  <a:close/>
                </a:path>
                <a:path w="8589644" h="2044700">
                  <a:moveTo>
                    <a:pt x="1892068" y="482600"/>
                  </a:moveTo>
                  <a:lnTo>
                    <a:pt x="1881000" y="482600"/>
                  </a:lnTo>
                  <a:lnTo>
                    <a:pt x="1888450" y="495300"/>
                  </a:lnTo>
                  <a:lnTo>
                    <a:pt x="1897261" y="495300"/>
                  </a:lnTo>
                  <a:lnTo>
                    <a:pt x="1892068" y="482600"/>
                  </a:lnTo>
                  <a:close/>
                </a:path>
                <a:path w="8589644" h="2044700">
                  <a:moveTo>
                    <a:pt x="1911822" y="482600"/>
                  </a:moveTo>
                  <a:lnTo>
                    <a:pt x="1898032" y="482600"/>
                  </a:lnTo>
                  <a:lnTo>
                    <a:pt x="1897261" y="495300"/>
                  </a:lnTo>
                  <a:lnTo>
                    <a:pt x="1905209" y="495300"/>
                  </a:lnTo>
                  <a:lnTo>
                    <a:pt x="1911822" y="482600"/>
                  </a:lnTo>
                  <a:close/>
                </a:path>
                <a:path w="8589644" h="2044700">
                  <a:moveTo>
                    <a:pt x="1917839" y="482600"/>
                  </a:moveTo>
                  <a:lnTo>
                    <a:pt x="1916398" y="482600"/>
                  </a:lnTo>
                  <a:lnTo>
                    <a:pt x="1911062" y="495300"/>
                  </a:lnTo>
                  <a:lnTo>
                    <a:pt x="1915891" y="495300"/>
                  </a:lnTo>
                  <a:lnTo>
                    <a:pt x="1917839" y="482600"/>
                  </a:lnTo>
                  <a:close/>
                </a:path>
                <a:path w="8589644" h="2044700">
                  <a:moveTo>
                    <a:pt x="1928882" y="482600"/>
                  </a:moveTo>
                  <a:lnTo>
                    <a:pt x="1918673" y="482600"/>
                  </a:lnTo>
                  <a:lnTo>
                    <a:pt x="1923990" y="495300"/>
                  </a:lnTo>
                  <a:lnTo>
                    <a:pt x="1926569" y="495300"/>
                  </a:lnTo>
                  <a:lnTo>
                    <a:pt x="1928882" y="482600"/>
                  </a:lnTo>
                  <a:close/>
                </a:path>
                <a:path w="8589644" h="2044700">
                  <a:moveTo>
                    <a:pt x="1941902" y="482600"/>
                  </a:moveTo>
                  <a:lnTo>
                    <a:pt x="1928882" y="482600"/>
                  </a:lnTo>
                  <a:lnTo>
                    <a:pt x="1929836" y="495300"/>
                  </a:lnTo>
                  <a:lnTo>
                    <a:pt x="1936369" y="495300"/>
                  </a:lnTo>
                  <a:lnTo>
                    <a:pt x="1941902" y="482600"/>
                  </a:lnTo>
                  <a:close/>
                </a:path>
                <a:path w="8589644" h="2044700">
                  <a:moveTo>
                    <a:pt x="2087656" y="482600"/>
                  </a:moveTo>
                  <a:lnTo>
                    <a:pt x="1941902" y="482600"/>
                  </a:lnTo>
                  <a:lnTo>
                    <a:pt x="1961364" y="495300"/>
                  </a:lnTo>
                  <a:lnTo>
                    <a:pt x="2091115" y="495300"/>
                  </a:lnTo>
                  <a:lnTo>
                    <a:pt x="2087656" y="482600"/>
                  </a:lnTo>
                  <a:close/>
                </a:path>
                <a:path w="8589644" h="2044700">
                  <a:moveTo>
                    <a:pt x="2104596" y="482600"/>
                  </a:moveTo>
                  <a:lnTo>
                    <a:pt x="2094851" y="495300"/>
                  </a:lnTo>
                  <a:lnTo>
                    <a:pt x="2128971" y="495300"/>
                  </a:lnTo>
                  <a:lnTo>
                    <a:pt x="2104596" y="482600"/>
                  </a:lnTo>
                  <a:close/>
                </a:path>
                <a:path w="8589644" h="2044700">
                  <a:moveTo>
                    <a:pt x="1931969" y="444500"/>
                  </a:moveTo>
                  <a:lnTo>
                    <a:pt x="1873985" y="444500"/>
                  </a:lnTo>
                  <a:lnTo>
                    <a:pt x="1871443" y="457200"/>
                  </a:lnTo>
                  <a:lnTo>
                    <a:pt x="1863709" y="467014"/>
                  </a:lnTo>
                  <a:lnTo>
                    <a:pt x="1863514" y="469900"/>
                  </a:lnTo>
                  <a:lnTo>
                    <a:pt x="1868313" y="482600"/>
                  </a:lnTo>
                  <a:lnTo>
                    <a:pt x="1904109" y="482600"/>
                  </a:lnTo>
                  <a:lnTo>
                    <a:pt x="1877740" y="469900"/>
                  </a:lnTo>
                  <a:lnTo>
                    <a:pt x="2003302" y="469900"/>
                  </a:lnTo>
                  <a:lnTo>
                    <a:pt x="1996348" y="457200"/>
                  </a:lnTo>
                  <a:lnTo>
                    <a:pt x="1925847" y="457200"/>
                  </a:lnTo>
                  <a:lnTo>
                    <a:pt x="1931969" y="444500"/>
                  </a:lnTo>
                  <a:close/>
                </a:path>
                <a:path w="8589644" h="2044700">
                  <a:moveTo>
                    <a:pt x="2054010" y="469900"/>
                  </a:moveTo>
                  <a:lnTo>
                    <a:pt x="1905573" y="469900"/>
                  </a:lnTo>
                  <a:lnTo>
                    <a:pt x="1920385" y="482600"/>
                  </a:lnTo>
                  <a:lnTo>
                    <a:pt x="2061900" y="482600"/>
                  </a:lnTo>
                  <a:lnTo>
                    <a:pt x="2054010" y="469900"/>
                  </a:lnTo>
                  <a:close/>
                </a:path>
                <a:path w="8589644" h="2044700">
                  <a:moveTo>
                    <a:pt x="1800095" y="444500"/>
                  </a:moveTo>
                  <a:lnTo>
                    <a:pt x="1774786" y="444500"/>
                  </a:lnTo>
                  <a:lnTo>
                    <a:pt x="1789652" y="457200"/>
                  </a:lnTo>
                  <a:lnTo>
                    <a:pt x="1801502" y="469900"/>
                  </a:lnTo>
                  <a:lnTo>
                    <a:pt x="1805716" y="463538"/>
                  </a:lnTo>
                  <a:lnTo>
                    <a:pt x="1797245" y="457200"/>
                  </a:lnTo>
                  <a:lnTo>
                    <a:pt x="1793459" y="457200"/>
                  </a:lnTo>
                  <a:lnTo>
                    <a:pt x="1800095" y="444500"/>
                  </a:lnTo>
                  <a:close/>
                </a:path>
                <a:path w="8589644" h="2044700">
                  <a:moveTo>
                    <a:pt x="1808663" y="459091"/>
                  </a:moveTo>
                  <a:lnTo>
                    <a:pt x="1805716" y="463538"/>
                  </a:lnTo>
                  <a:lnTo>
                    <a:pt x="1814217" y="469900"/>
                  </a:lnTo>
                  <a:lnTo>
                    <a:pt x="1822359" y="469900"/>
                  </a:lnTo>
                  <a:lnTo>
                    <a:pt x="1808663" y="459091"/>
                  </a:lnTo>
                  <a:close/>
                </a:path>
                <a:path w="8589644" h="2044700">
                  <a:moveTo>
                    <a:pt x="1869431" y="444500"/>
                  </a:moveTo>
                  <a:lnTo>
                    <a:pt x="1800095" y="444500"/>
                  </a:lnTo>
                  <a:lnTo>
                    <a:pt x="1794563" y="457200"/>
                  </a:lnTo>
                  <a:lnTo>
                    <a:pt x="1826419" y="457200"/>
                  </a:lnTo>
                  <a:lnTo>
                    <a:pt x="1840557" y="469900"/>
                  </a:lnTo>
                  <a:lnTo>
                    <a:pt x="1861436" y="469900"/>
                  </a:lnTo>
                  <a:lnTo>
                    <a:pt x="1863709" y="467014"/>
                  </a:lnTo>
                  <a:lnTo>
                    <a:pt x="1864372" y="457200"/>
                  </a:lnTo>
                  <a:lnTo>
                    <a:pt x="1869431" y="444500"/>
                  </a:lnTo>
                  <a:close/>
                </a:path>
                <a:path w="8589644" h="2044700">
                  <a:moveTo>
                    <a:pt x="2037644" y="457200"/>
                  </a:moveTo>
                  <a:lnTo>
                    <a:pt x="2032168" y="469900"/>
                  </a:lnTo>
                  <a:lnTo>
                    <a:pt x="2039498" y="469900"/>
                  </a:lnTo>
                  <a:lnTo>
                    <a:pt x="2037644" y="457200"/>
                  </a:lnTo>
                  <a:close/>
                </a:path>
                <a:path w="8589644" h="2044700">
                  <a:moveTo>
                    <a:pt x="1870005" y="431800"/>
                  </a:moveTo>
                  <a:lnTo>
                    <a:pt x="1705487" y="431800"/>
                  </a:lnTo>
                  <a:lnTo>
                    <a:pt x="1716179" y="444500"/>
                  </a:lnTo>
                  <a:lnTo>
                    <a:pt x="1869431" y="444500"/>
                  </a:lnTo>
                  <a:lnTo>
                    <a:pt x="1864372" y="457200"/>
                  </a:lnTo>
                  <a:lnTo>
                    <a:pt x="1863709" y="467014"/>
                  </a:lnTo>
                  <a:lnTo>
                    <a:pt x="1871443" y="457200"/>
                  </a:lnTo>
                  <a:lnTo>
                    <a:pt x="1873985" y="444500"/>
                  </a:lnTo>
                  <a:lnTo>
                    <a:pt x="1870005" y="431800"/>
                  </a:lnTo>
                  <a:close/>
                </a:path>
                <a:path w="8589644" h="2044700">
                  <a:moveTo>
                    <a:pt x="1809915" y="457200"/>
                  </a:moveTo>
                  <a:lnTo>
                    <a:pt x="1806266" y="457200"/>
                  </a:lnTo>
                  <a:lnTo>
                    <a:pt x="1808663" y="459091"/>
                  </a:lnTo>
                  <a:lnTo>
                    <a:pt x="1809915" y="457200"/>
                  </a:lnTo>
                  <a:close/>
                </a:path>
                <a:path w="8589644" h="2044700">
                  <a:moveTo>
                    <a:pt x="1774786" y="444500"/>
                  </a:moveTo>
                  <a:lnTo>
                    <a:pt x="1759900" y="444500"/>
                  </a:lnTo>
                  <a:lnTo>
                    <a:pt x="1760134" y="457200"/>
                  </a:lnTo>
                  <a:lnTo>
                    <a:pt x="1774786" y="444500"/>
                  </a:lnTo>
                  <a:close/>
                </a:path>
                <a:path w="8589644" h="2044700">
                  <a:moveTo>
                    <a:pt x="1949575" y="444500"/>
                  </a:moveTo>
                  <a:lnTo>
                    <a:pt x="1943795" y="444500"/>
                  </a:lnTo>
                  <a:lnTo>
                    <a:pt x="1940302" y="457200"/>
                  </a:lnTo>
                  <a:lnTo>
                    <a:pt x="1960903" y="457200"/>
                  </a:lnTo>
                  <a:lnTo>
                    <a:pt x="1949575" y="444500"/>
                  </a:lnTo>
                  <a:close/>
                </a:path>
                <a:path w="8589644" h="2044700">
                  <a:moveTo>
                    <a:pt x="1699319" y="431800"/>
                  </a:moveTo>
                  <a:lnTo>
                    <a:pt x="1664281" y="431800"/>
                  </a:lnTo>
                  <a:lnTo>
                    <a:pt x="1678799" y="444500"/>
                  </a:lnTo>
                  <a:lnTo>
                    <a:pt x="1693950" y="444500"/>
                  </a:lnTo>
                  <a:lnTo>
                    <a:pt x="1699319" y="431800"/>
                  </a:lnTo>
                  <a:close/>
                </a:path>
                <a:path w="8589644" h="2044700">
                  <a:moveTo>
                    <a:pt x="1707031" y="437396"/>
                  </a:moveTo>
                  <a:lnTo>
                    <a:pt x="1710443" y="444500"/>
                  </a:lnTo>
                  <a:lnTo>
                    <a:pt x="1712632" y="444500"/>
                  </a:lnTo>
                  <a:lnTo>
                    <a:pt x="1707031" y="437396"/>
                  </a:lnTo>
                  <a:close/>
                </a:path>
                <a:path w="8589644" h="2044700">
                  <a:moveTo>
                    <a:pt x="1896224" y="431800"/>
                  </a:moveTo>
                  <a:lnTo>
                    <a:pt x="1881636" y="444500"/>
                  </a:lnTo>
                  <a:lnTo>
                    <a:pt x="1908434" y="444500"/>
                  </a:lnTo>
                  <a:lnTo>
                    <a:pt x="1896224" y="431800"/>
                  </a:lnTo>
                  <a:close/>
                </a:path>
                <a:path w="8589644" h="2044700">
                  <a:moveTo>
                    <a:pt x="1704342" y="431800"/>
                  </a:moveTo>
                  <a:lnTo>
                    <a:pt x="1702618" y="431800"/>
                  </a:lnTo>
                  <a:lnTo>
                    <a:pt x="1707031" y="437396"/>
                  </a:lnTo>
                  <a:lnTo>
                    <a:pt x="1704342" y="431800"/>
                  </a:lnTo>
                  <a:close/>
                </a:path>
                <a:path w="8589644" h="2044700">
                  <a:moveTo>
                    <a:pt x="1629059" y="419100"/>
                  </a:moveTo>
                  <a:lnTo>
                    <a:pt x="1624463" y="419100"/>
                  </a:lnTo>
                  <a:lnTo>
                    <a:pt x="1630143" y="431800"/>
                  </a:lnTo>
                  <a:lnTo>
                    <a:pt x="1629059" y="419100"/>
                  </a:lnTo>
                  <a:close/>
                </a:path>
                <a:path w="8589644" h="2044700">
                  <a:moveTo>
                    <a:pt x="1685730" y="419100"/>
                  </a:moveTo>
                  <a:lnTo>
                    <a:pt x="1668030" y="419100"/>
                  </a:lnTo>
                  <a:lnTo>
                    <a:pt x="1660808" y="431800"/>
                  </a:lnTo>
                  <a:lnTo>
                    <a:pt x="1679919" y="431800"/>
                  </a:lnTo>
                  <a:lnTo>
                    <a:pt x="1685730" y="419100"/>
                  </a:lnTo>
                  <a:close/>
                </a:path>
                <a:path w="8589644" h="2044700">
                  <a:moveTo>
                    <a:pt x="1840390" y="419100"/>
                  </a:moveTo>
                  <a:lnTo>
                    <a:pt x="1685730" y="419100"/>
                  </a:lnTo>
                  <a:lnTo>
                    <a:pt x="1691472" y="431800"/>
                  </a:lnTo>
                  <a:lnTo>
                    <a:pt x="1833347" y="431800"/>
                  </a:lnTo>
                  <a:lnTo>
                    <a:pt x="1840390" y="419100"/>
                  </a:lnTo>
                  <a:close/>
                </a:path>
                <a:path w="8589644" h="2044700">
                  <a:moveTo>
                    <a:pt x="1580559" y="406400"/>
                  </a:moveTo>
                  <a:lnTo>
                    <a:pt x="1553415" y="406400"/>
                  </a:lnTo>
                  <a:lnTo>
                    <a:pt x="1573020" y="419100"/>
                  </a:lnTo>
                  <a:lnTo>
                    <a:pt x="1588666" y="419100"/>
                  </a:lnTo>
                  <a:lnTo>
                    <a:pt x="1580559" y="406400"/>
                  </a:lnTo>
                  <a:close/>
                </a:path>
                <a:path w="8589644" h="2044700">
                  <a:moveTo>
                    <a:pt x="1625920" y="406400"/>
                  </a:moveTo>
                  <a:lnTo>
                    <a:pt x="1598980" y="406400"/>
                  </a:lnTo>
                  <a:lnTo>
                    <a:pt x="1605523" y="419100"/>
                  </a:lnTo>
                  <a:lnTo>
                    <a:pt x="1622926" y="419100"/>
                  </a:lnTo>
                  <a:lnTo>
                    <a:pt x="1625920" y="406400"/>
                  </a:lnTo>
                  <a:close/>
                </a:path>
                <a:path w="8589644" h="2044700">
                  <a:moveTo>
                    <a:pt x="1711464" y="406400"/>
                  </a:moveTo>
                  <a:lnTo>
                    <a:pt x="1630903" y="406400"/>
                  </a:lnTo>
                  <a:lnTo>
                    <a:pt x="1622926" y="419100"/>
                  </a:lnTo>
                  <a:lnTo>
                    <a:pt x="1719299" y="419100"/>
                  </a:lnTo>
                  <a:lnTo>
                    <a:pt x="1711464" y="406400"/>
                  </a:lnTo>
                  <a:close/>
                </a:path>
                <a:path w="8589644" h="2044700">
                  <a:moveTo>
                    <a:pt x="1783404" y="406400"/>
                  </a:moveTo>
                  <a:lnTo>
                    <a:pt x="1724052" y="406400"/>
                  </a:lnTo>
                  <a:lnTo>
                    <a:pt x="1724718" y="419100"/>
                  </a:lnTo>
                  <a:lnTo>
                    <a:pt x="1788035" y="419100"/>
                  </a:lnTo>
                  <a:lnTo>
                    <a:pt x="1783404" y="406400"/>
                  </a:lnTo>
                  <a:close/>
                </a:path>
                <a:path w="8589644" h="2044700">
                  <a:moveTo>
                    <a:pt x="1515307" y="393700"/>
                  </a:moveTo>
                  <a:lnTo>
                    <a:pt x="1510351" y="393700"/>
                  </a:lnTo>
                  <a:lnTo>
                    <a:pt x="1515340" y="406400"/>
                  </a:lnTo>
                  <a:lnTo>
                    <a:pt x="1515307" y="393700"/>
                  </a:lnTo>
                  <a:close/>
                </a:path>
                <a:path w="8589644" h="2044700">
                  <a:moveTo>
                    <a:pt x="1522455" y="406158"/>
                  </a:moveTo>
                  <a:lnTo>
                    <a:pt x="1522235" y="406400"/>
                  </a:lnTo>
                  <a:lnTo>
                    <a:pt x="1522460" y="406400"/>
                  </a:lnTo>
                  <a:lnTo>
                    <a:pt x="1522455" y="406158"/>
                  </a:lnTo>
                  <a:close/>
                </a:path>
                <a:path w="8589644" h="2044700">
                  <a:moveTo>
                    <a:pt x="1728748" y="393700"/>
                  </a:moveTo>
                  <a:lnTo>
                    <a:pt x="1558052" y="393700"/>
                  </a:lnTo>
                  <a:lnTo>
                    <a:pt x="1567372" y="406400"/>
                  </a:lnTo>
                  <a:lnTo>
                    <a:pt x="1736558" y="406400"/>
                  </a:lnTo>
                  <a:lnTo>
                    <a:pt x="1728748" y="393700"/>
                  </a:lnTo>
                  <a:close/>
                </a:path>
                <a:path w="8589644" h="2044700">
                  <a:moveTo>
                    <a:pt x="1533796" y="393700"/>
                  </a:moveTo>
                  <a:lnTo>
                    <a:pt x="1522203" y="393700"/>
                  </a:lnTo>
                  <a:lnTo>
                    <a:pt x="1522455" y="406158"/>
                  </a:lnTo>
                  <a:lnTo>
                    <a:pt x="1533796" y="393700"/>
                  </a:lnTo>
                  <a:close/>
                </a:path>
                <a:path w="8589644" h="2044700">
                  <a:moveTo>
                    <a:pt x="1445086" y="381000"/>
                  </a:moveTo>
                  <a:lnTo>
                    <a:pt x="1441851" y="381000"/>
                  </a:lnTo>
                  <a:lnTo>
                    <a:pt x="1436752" y="393700"/>
                  </a:lnTo>
                  <a:lnTo>
                    <a:pt x="1445086" y="381000"/>
                  </a:lnTo>
                  <a:close/>
                </a:path>
                <a:path w="8589644" h="2044700">
                  <a:moveTo>
                    <a:pt x="1496115" y="381000"/>
                  </a:moveTo>
                  <a:lnTo>
                    <a:pt x="1485942" y="381000"/>
                  </a:lnTo>
                  <a:lnTo>
                    <a:pt x="1489313" y="393700"/>
                  </a:lnTo>
                  <a:lnTo>
                    <a:pt x="1494226" y="393700"/>
                  </a:lnTo>
                  <a:lnTo>
                    <a:pt x="1496115" y="381000"/>
                  </a:lnTo>
                  <a:close/>
                </a:path>
                <a:path w="8589644" h="2044700">
                  <a:moveTo>
                    <a:pt x="1644264" y="381000"/>
                  </a:moveTo>
                  <a:lnTo>
                    <a:pt x="1508889" y="381000"/>
                  </a:lnTo>
                  <a:lnTo>
                    <a:pt x="1509200" y="393700"/>
                  </a:lnTo>
                  <a:lnTo>
                    <a:pt x="1653156" y="393700"/>
                  </a:lnTo>
                  <a:lnTo>
                    <a:pt x="1644264" y="381000"/>
                  </a:lnTo>
                  <a:close/>
                </a:path>
                <a:path w="8589644" h="2044700">
                  <a:moveTo>
                    <a:pt x="1680294" y="381000"/>
                  </a:moveTo>
                  <a:lnTo>
                    <a:pt x="1651331" y="381000"/>
                  </a:lnTo>
                  <a:lnTo>
                    <a:pt x="1664944" y="393700"/>
                  </a:lnTo>
                  <a:lnTo>
                    <a:pt x="1694537" y="393700"/>
                  </a:lnTo>
                  <a:lnTo>
                    <a:pt x="1680294" y="381000"/>
                  </a:lnTo>
                  <a:close/>
                </a:path>
                <a:path w="8589644" h="2044700">
                  <a:moveTo>
                    <a:pt x="1401329" y="368300"/>
                  </a:moveTo>
                  <a:lnTo>
                    <a:pt x="1404753" y="381000"/>
                  </a:lnTo>
                  <a:lnTo>
                    <a:pt x="1409695" y="381000"/>
                  </a:lnTo>
                  <a:lnTo>
                    <a:pt x="1401329" y="368300"/>
                  </a:lnTo>
                  <a:close/>
                </a:path>
                <a:path w="8589644" h="2044700">
                  <a:moveTo>
                    <a:pt x="1422912" y="355600"/>
                  </a:moveTo>
                  <a:lnTo>
                    <a:pt x="1406376" y="355600"/>
                  </a:lnTo>
                  <a:lnTo>
                    <a:pt x="1408335" y="368300"/>
                  </a:lnTo>
                  <a:lnTo>
                    <a:pt x="1414475" y="368300"/>
                  </a:lnTo>
                  <a:lnTo>
                    <a:pt x="1416359" y="381000"/>
                  </a:lnTo>
                  <a:lnTo>
                    <a:pt x="1423988" y="381000"/>
                  </a:lnTo>
                  <a:lnTo>
                    <a:pt x="1423969" y="368300"/>
                  </a:lnTo>
                  <a:lnTo>
                    <a:pt x="1424709" y="365967"/>
                  </a:lnTo>
                  <a:lnTo>
                    <a:pt x="1422912" y="355600"/>
                  </a:lnTo>
                  <a:close/>
                </a:path>
                <a:path w="8589644" h="2044700">
                  <a:moveTo>
                    <a:pt x="1436700" y="342900"/>
                  </a:moveTo>
                  <a:lnTo>
                    <a:pt x="1431778" y="342900"/>
                  </a:lnTo>
                  <a:lnTo>
                    <a:pt x="1429208" y="348049"/>
                  </a:lnTo>
                  <a:lnTo>
                    <a:pt x="1427997" y="355600"/>
                  </a:lnTo>
                  <a:lnTo>
                    <a:pt x="1424709" y="365967"/>
                  </a:lnTo>
                  <a:lnTo>
                    <a:pt x="1425114" y="368300"/>
                  </a:lnTo>
                  <a:lnTo>
                    <a:pt x="1432972" y="381000"/>
                  </a:lnTo>
                  <a:lnTo>
                    <a:pt x="1452426" y="381000"/>
                  </a:lnTo>
                  <a:lnTo>
                    <a:pt x="1454894" y="368300"/>
                  </a:lnTo>
                  <a:lnTo>
                    <a:pt x="1587055" y="368300"/>
                  </a:lnTo>
                  <a:lnTo>
                    <a:pt x="1572853" y="355600"/>
                  </a:lnTo>
                  <a:lnTo>
                    <a:pt x="1438168" y="355600"/>
                  </a:lnTo>
                  <a:lnTo>
                    <a:pt x="1436700" y="342900"/>
                  </a:lnTo>
                  <a:close/>
                </a:path>
                <a:path w="8589644" h="2044700">
                  <a:moveTo>
                    <a:pt x="1504874" y="368300"/>
                  </a:moveTo>
                  <a:lnTo>
                    <a:pt x="1454894" y="368300"/>
                  </a:lnTo>
                  <a:lnTo>
                    <a:pt x="1456989" y="381000"/>
                  </a:lnTo>
                  <a:lnTo>
                    <a:pt x="1509937" y="381000"/>
                  </a:lnTo>
                  <a:lnTo>
                    <a:pt x="1504874" y="368300"/>
                  </a:lnTo>
                  <a:close/>
                </a:path>
                <a:path w="8589644" h="2044700">
                  <a:moveTo>
                    <a:pt x="1545230" y="368300"/>
                  </a:moveTo>
                  <a:lnTo>
                    <a:pt x="1525440" y="368300"/>
                  </a:lnTo>
                  <a:lnTo>
                    <a:pt x="1522403" y="381000"/>
                  </a:lnTo>
                  <a:lnTo>
                    <a:pt x="1544434" y="381000"/>
                  </a:lnTo>
                  <a:lnTo>
                    <a:pt x="1545230" y="368300"/>
                  </a:lnTo>
                  <a:close/>
                </a:path>
                <a:path w="8589644" h="2044700">
                  <a:moveTo>
                    <a:pt x="1589290" y="368300"/>
                  </a:moveTo>
                  <a:lnTo>
                    <a:pt x="1545230" y="368300"/>
                  </a:lnTo>
                  <a:lnTo>
                    <a:pt x="1544434" y="381000"/>
                  </a:lnTo>
                  <a:lnTo>
                    <a:pt x="1594401" y="381000"/>
                  </a:lnTo>
                  <a:lnTo>
                    <a:pt x="1589290" y="368300"/>
                  </a:lnTo>
                  <a:close/>
                </a:path>
                <a:path w="8589644" h="2044700">
                  <a:moveTo>
                    <a:pt x="1632689" y="368300"/>
                  </a:moveTo>
                  <a:lnTo>
                    <a:pt x="1596137" y="368300"/>
                  </a:lnTo>
                  <a:lnTo>
                    <a:pt x="1594401" y="381000"/>
                  </a:lnTo>
                  <a:lnTo>
                    <a:pt x="1643562" y="381000"/>
                  </a:lnTo>
                  <a:lnTo>
                    <a:pt x="1632689" y="368300"/>
                  </a:lnTo>
                  <a:close/>
                </a:path>
                <a:path w="8589644" h="2044700">
                  <a:moveTo>
                    <a:pt x="1357278" y="355600"/>
                  </a:moveTo>
                  <a:lnTo>
                    <a:pt x="1339362" y="355600"/>
                  </a:lnTo>
                  <a:lnTo>
                    <a:pt x="1351001" y="368300"/>
                  </a:lnTo>
                  <a:lnTo>
                    <a:pt x="1357278" y="355600"/>
                  </a:lnTo>
                  <a:close/>
                </a:path>
                <a:path w="8589644" h="2044700">
                  <a:moveTo>
                    <a:pt x="1383365" y="364664"/>
                  </a:moveTo>
                  <a:lnTo>
                    <a:pt x="1383329" y="368300"/>
                  </a:lnTo>
                  <a:lnTo>
                    <a:pt x="1385541" y="365927"/>
                  </a:lnTo>
                  <a:lnTo>
                    <a:pt x="1383365" y="364664"/>
                  </a:lnTo>
                  <a:close/>
                </a:path>
                <a:path w="8589644" h="2044700">
                  <a:moveTo>
                    <a:pt x="1406376" y="355600"/>
                  </a:moveTo>
                  <a:lnTo>
                    <a:pt x="1395166" y="355600"/>
                  </a:lnTo>
                  <a:lnTo>
                    <a:pt x="1385541" y="365927"/>
                  </a:lnTo>
                  <a:lnTo>
                    <a:pt x="1389629" y="368300"/>
                  </a:lnTo>
                  <a:lnTo>
                    <a:pt x="1401318" y="368300"/>
                  </a:lnTo>
                  <a:lnTo>
                    <a:pt x="1406376" y="355600"/>
                  </a:lnTo>
                  <a:close/>
                </a:path>
                <a:path w="8589644" h="2044700">
                  <a:moveTo>
                    <a:pt x="1429208" y="348049"/>
                  </a:moveTo>
                  <a:lnTo>
                    <a:pt x="1425441" y="355600"/>
                  </a:lnTo>
                  <a:lnTo>
                    <a:pt x="1422912" y="355600"/>
                  </a:lnTo>
                  <a:lnTo>
                    <a:pt x="1424709" y="365967"/>
                  </a:lnTo>
                  <a:lnTo>
                    <a:pt x="1427997" y="355600"/>
                  </a:lnTo>
                  <a:lnTo>
                    <a:pt x="1429208" y="348049"/>
                  </a:lnTo>
                  <a:close/>
                </a:path>
                <a:path w="8589644" h="2044700">
                  <a:moveTo>
                    <a:pt x="1383454" y="355600"/>
                  </a:moveTo>
                  <a:lnTo>
                    <a:pt x="1367748" y="355600"/>
                  </a:lnTo>
                  <a:lnTo>
                    <a:pt x="1383365" y="364664"/>
                  </a:lnTo>
                  <a:lnTo>
                    <a:pt x="1383454" y="355600"/>
                  </a:lnTo>
                  <a:close/>
                </a:path>
                <a:path w="8589644" h="2044700">
                  <a:moveTo>
                    <a:pt x="1293834" y="342900"/>
                  </a:moveTo>
                  <a:lnTo>
                    <a:pt x="1285468" y="342900"/>
                  </a:lnTo>
                  <a:lnTo>
                    <a:pt x="1288798" y="355600"/>
                  </a:lnTo>
                  <a:lnTo>
                    <a:pt x="1293834" y="342900"/>
                  </a:lnTo>
                  <a:close/>
                </a:path>
                <a:path w="8589644" h="2044700">
                  <a:moveTo>
                    <a:pt x="1421380" y="317500"/>
                  </a:moveTo>
                  <a:lnTo>
                    <a:pt x="1411370" y="330200"/>
                  </a:lnTo>
                  <a:lnTo>
                    <a:pt x="1312296" y="330200"/>
                  </a:lnTo>
                  <a:lnTo>
                    <a:pt x="1328535" y="342900"/>
                  </a:lnTo>
                  <a:lnTo>
                    <a:pt x="1334726" y="342900"/>
                  </a:lnTo>
                  <a:lnTo>
                    <a:pt x="1346690" y="355600"/>
                  </a:lnTo>
                  <a:lnTo>
                    <a:pt x="1425441" y="355600"/>
                  </a:lnTo>
                  <a:lnTo>
                    <a:pt x="1429208" y="348049"/>
                  </a:lnTo>
                  <a:lnTo>
                    <a:pt x="1430035" y="342900"/>
                  </a:lnTo>
                  <a:lnTo>
                    <a:pt x="1424050" y="330200"/>
                  </a:lnTo>
                  <a:lnTo>
                    <a:pt x="1421380" y="317500"/>
                  </a:lnTo>
                  <a:close/>
                </a:path>
                <a:path w="8589644" h="2044700">
                  <a:moveTo>
                    <a:pt x="1449034" y="330200"/>
                  </a:moveTo>
                  <a:lnTo>
                    <a:pt x="1435463" y="330200"/>
                  </a:lnTo>
                  <a:lnTo>
                    <a:pt x="1441055" y="342900"/>
                  </a:lnTo>
                  <a:lnTo>
                    <a:pt x="1438760" y="355600"/>
                  </a:lnTo>
                  <a:lnTo>
                    <a:pt x="1513836" y="355600"/>
                  </a:lnTo>
                  <a:lnTo>
                    <a:pt x="1507734" y="342900"/>
                  </a:lnTo>
                  <a:lnTo>
                    <a:pt x="1450280" y="342900"/>
                  </a:lnTo>
                  <a:lnTo>
                    <a:pt x="1449034" y="330200"/>
                  </a:lnTo>
                  <a:close/>
                </a:path>
                <a:path w="8589644" h="2044700">
                  <a:moveTo>
                    <a:pt x="1521989" y="342900"/>
                  </a:moveTo>
                  <a:lnTo>
                    <a:pt x="1518551" y="355600"/>
                  </a:lnTo>
                  <a:lnTo>
                    <a:pt x="1524257" y="355600"/>
                  </a:lnTo>
                  <a:lnTo>
                    <a:pt x="1521989" y="342900"/>
                  </a:lnTo>
                  <a:close/>
                </a:path>
                <a:path w="8589644" h="2044700">
                  <a:moveTo>
                    <a:pt x="1524730" y="342900"/>
                  </a:moveTo>
                  <a:lnTo>
                    <a:pt x="1524257" y="355600"/>
                  </a:lnTo>
                  <a:lnTo>
                    <a:pt x="1532914" y="355600"/>
                  </a:lnTo>
                  <a:lnTo>
                    <a:pt x="1524730" y="342900"/>
                  </a:lnTo>
                  <a:close/>
                </a:path>
                <a:path w="8589644" h="2044700">
                  <a:moveTo>
                    <a:pt x="1292939" y="330200"/>
                  </a:moveTo>
                  <a:lnTo>
                    <a:pt x="1255934" y="330200"/>
                  </a:lnTo>
                  <a:lnTo>
                    <a:pt x="1260533" y="342900"/>
                  </a:lnTo>
                  <a:lnTo>
                    <a:pt x="1289897" y="342900"/>
                  </a:lnTo>
                  <a:lnTo>
                    <a:pt x="1292939" y="330200"/>
                  </a:lnTo>
                  <a:close/>
                </a:path>
                <a:path w="8589644" h="2044700">
                  <a:moveTo>
                    <a:pt x="1303911" y="330200"/>
                  </a:moveTo>
                  <a:lnTo>
                    <a:pt x="1292939" y="330200"/>
                  </a:lnTo>
                  <a:lnTo>
                    <a:pt x="1291730" y="342900"/>
                  </a:lnTo>
                  <a:lnTo>
                    <a:pt x="1303911" y="330200"/>
                  </a:lnTo>
                  <a:close/>
                </a:path>
                <a:path w="8589644" h="2044700">
                  <a:moveTo>
                    <a:pt x="1466408" y="330200"/>
                  </a:moveTo>
                  <a:lnTo>
                    <a:pt x="1465571" y="342900"/>
                  </a:lnTo>
                  <a:lnTo>
                    <a:pt x="1471777" y="342900"/>
                  </a:lnTo>
                  <a:lnTo>
                    <a:pt x="1466408" y="330200"/>
                  </a:lnTo>
                  <a:close/>
                </a:path>
                <a:path w="8589644" h="2044700">
                  <a:moveTo>
                    <a:pt x="1211467" y="317500"/>
                  </a:moveTo>
                  <a:lnTo>
                    <a:pt x="1205098" y="317500"/>
                  </a:lnTo>
                  <a:lnTo>
                    <a:pt x="1202958" y="330200"/>
                  </a:lnTo>
                  <a:lnTo>
                    <a:pt x="1211467" y="317500"/>
                  </a:lnTo>
                  <a:close/>
                </a:path>
                <a:path w="8589644" h="2044700">
                  <a:moveTo>
                    <a:pt x="1227945" y="317500"/>
                  </a:moveTo>
                  <a:lnTo>
                    <a:pt x="1211467" y="317500"/>
                  </a:lnTo>
                  <a:lnTo>
                    <a:pt x="1211142" y="330200"/>
                  </a:lnTo>
                  <a:lnTo>
                    <a:pt x="1223104" y="330200"/>
                  </a:lnTo>
                  <a:lnTo>
                    <a:pt x="1227746" y="320590"/>
                  </a:lnTo>
                  <a:lnTo>
                    <a:pt x="1227945" y="317500"/>
                  </a:lnTo>
                  <a:close/>
                </a:path>
                <a:path w="8589644" h="2044700">
                  <a:moveTo>
                    <a:pt x="1248003" y="317500"/>
                  </a:moveTo>
                  <a:lnTo>
                    <a:pt x="1229239" y="317500"/>
                  </a:lnTo>
                  <a:lnTo>
                    <a:pt x="1227746" y="320590"/>
                  </a:lnTo>
                  <a:lnTo>
                    <a:pt x="1227128" y="330200"/>
                  </a:lnTo>
                  <a:lnTo>
                    <a:pt x="1242475" y="330200"/>
                  </a:lnTo>
                  <a:lnTo>
                    <a:pt x="1248003" y="317500"/>
                  </a:lnTo>
                  <a:close/>
                </a:path>
                <a:path w="8589644" h="2044700">
                  <a:moveTo>
                    <a:pt x="1347215" y="317500"/>
                  </a:moveTo>
                  <a:lnTo>
                    <a:pt x="1249386" y="317500"/>
                  </a:lnTo>
                  <a:lnTo>
                    <a:pt x="1249412" y="318417"/>
                  </a:lnTo>
                  <a:lnTo>
                    <a:pt x="1267500" y="330200"/>
                  </a:lnTo>
                  <a:lnTo>
                    <a:pt x="1341582" y="330200"/>
                  </a:lnTo>
                  <a:lnTo>
                    <a:pt x="1347215" y="317500"/>
                  </a:lnTo>
                  <a:close/>
                </a:path>
                <a:path w="8589644" h="2044700">
                  <a:moveTo>
                    <a:pt x="1386744" y="317500"/>
                  </a:moveTo>
                  <a:lnTo>
                    <a:pt x="1359514" y="317500"/>
                  </a:lnTo>
                  <a:lnTo>
                    <a:pt x="1360862" y="330200"/>
                  </a:lnTo>
                  <a:lnTo>
                    <a:pt x="1392125" y="330200"/>
                  </a:lnTo>
                  <a:lnTo>
                    <a:pt x="1386744" y="317500"/>
                  </a:lnTo>
                  <a:close/>
                </a:path>
                <a:path w="8589644" h="2044700">
                  <a:moveTo>
                    <a:pt x="1401956" y="317500"/>
                  </a:moveTo>
                  <a:lnTo>
                    <a:pt x="1394560" y="317500"/>
                  </a:lnTo>
                  <a:lnTo>
                    <a:pt x="1392125" y="330200"/>
                  </a:lnTo>
                  <a:lnTo>
                    <a:pt x="1406868" y="330200"/>
                  </a:lnTo>
                  <a:lnTo>
                    <a:pt x="1401956" y="317500"/>
                  </a:lnTo>
                  <a:close/>
                </a:path>
                <a:path w="8589644" h="2044700">
                  <a:moveTo>
                    <a:pt x="1229239" y="317500"/>
                  </a:moveTo>
                  <a:lnTo>
                    <a:pt x="1227945" y="317500"/>
                  </a:lnTo>
                  <a:lnTo>
                    <a:pt x="1227746" y="320590"/>
                  </a:lnTo>
                  <a:lnTo>
                    <a:pt x="1229239" y="317500"/>
                  </a:lnTo>
                  <a:close/>
                </a:path>
                <a:path w="8589644" h="2044700">
                  <a:moveTo>
                    <a:pt x="1249386" y="317500"/>
                  </a:moveTo>
                  <a:lnTo>
                    <a:pt x="1248003" y="317500"/>
                  </a:lnTo>
                  <a:lnTo>
                    <a:pt x="1249412" y="318417"/>
                  </a:lnTo>
                  <a:lnTo>
                    <a:pt x="1249386" y="317500"/>
                  </a:lnTo>
                  <a:close/>
                </a:path>
                <a:path w="8589644" h="2044700">
                  <a:moveTo>
                    <a:pt x="1195072" y="292100"/>
                  </a:moveTo>
                  <a:lnTo>
                    <a:pt x="1121672" y="292100"/>
                  </a:lnTo>
                  <a:lnTo>
                    <a:pt x="1147870" y="304800"/>
                  </a:lnTo>
                  <a:lnTo>
                    <a:pt x="1142210" y="317500"/>
                  </a:lnTo>
                  <a:lnTo>
                    <a:pt x="1149069" y="304800"/>
                  </a:lnTo>
                  <a:lnTo>
                    <a:pt x="1198753" y="304800"/>
                  </a:lnTo>
                  <a:lnTo>
                    <a:pt x="1195072" y="292100"/>
                  </a:lnTo>
                  <a:close/>
                </a:path>
                <a:path w="8589644" h="2044700">
                  <a:moveTo>
                    <a:pt x="1169870" y="304800"/>
                  </a:moveTo>
                  <a:lnTo>
                    <a:pt x="1157279" y="304800"/>
                  </a:lnTo>
                  <a:lnTo>
                    <a:pt x="1155671" y="317500"/>
                  </a:lnTo>
                  <a:lnTo>
                    <a:pt x="1173618" y="317500"/>
                  </a:lnTo>
                  <a:lnTo>
                    <a:pt x="1169870" y="304800"/>
                  </a:lnTo>
                  <a:close/>
                </a:path>
                <a:path w="8589644" h="2044700">
                  <a:moveTo>
                    <a:pt x="1177221" y="314690"/>
                  </a:moveTo>
                  <a:lnTo>
                    <a:pt x="1177100" y="317500"/>
                  </a:lnTo>
                  <a:lnTo>
                    <a:pt x="1179309" y="317500"/>
                  </a:lnTo>
                  <a:lnTo>
                    <a:pt x="1177221" y="314690"/>
                  </a:lnTo>
                  <a:close/>
                </a:path>
                <a:path w="8589644" h="2044700">
                  <a:moveTo>
                    <a:pt x="1350388" y="304800"/>
                  </a:moveTo>
                  <a:lnTo>
                    <a:pt x="1195356" y="304800"/>
                  </a:lnTo>
                  <a:lnTo>
                    <a:pt x="1193746" y="317500"/>
                  </a:lnTo>
                  <a:lnTo>
                    <a:pt x="1358867" y="317500"/>
                  </a:lnTo>
                  <a:lnTo>
                    <a:pt x="1350388" y="304800"/>
                  </a:lnTo>
                  <a:close/>
                </a:path>
                <a:path w="8589644" h="2044700">
                  <a:moveTo>
                    <a:pt x="1177647" y="304800"/>
                  </a:moveTo>
                  <a:lnTo>
                    <a:pt x="1169870" y="304800"/>
                  </a:lnTo>
                  <a:lnTo>
                    <a:pt x="1177221" y="314690"/>
                  </a:lnTo>
                  <a:lnTo>
                    <a:pt x="1177647" y="304800"/>
                  </a:lnTo>
                  <a:close/>
                </a:path>
                <a:path w="8589644" h="2044700">
                  <a:moveTo>
                    <a:pt x="1099462" y="292100"/>
                  </a:moveTo>
                  <a:lnTo>
                    <a:pt x="1093600" y="292100"/>
                  </a:lnTo>
                  <a:lnTo>
                    <a:pt x="1098622" y="304800"/>
                  </a:lnTo>
                  <a:lnTo>
                    <a:pt x="1099462" y="292100"/>
                  </a:lnTo>
                  <a:close/>
                </a:path>
                <a:path w="8589644" h="2044700">
                  <a:moveTo>
                    <a:pt x="1116323" y="292100"/>
                  </a:moveTo>
                  <a:lnTo>
                    <a:pt x="1108264" y="292100"/>
                  </a:lnTo>
                  <a:lnTo>
                    <a:pt x="1104548" y="304800"/>
                  </a:lnTo>
                  <a:lnTo>
                    <a:pt x="1115483" y="304800"/>
                  </a:lnTo>
                  <a:lnTo>
                    <a:pt x="1116323" y="292100"/>
                  </a:lnTo>
                  <a:close/>
                </a:path>
                <a:path w="8589644" h="2044700">
                  <a:moveTo>
                    <a:pt x="1206018" y="292100"/>
                  </a:moveTo>
                  <a:lnTo>
                    <a:pt x="1200560" y="292100"/>
                  </a:lnTo>
                  <a:lnTo>
                    <a:pt x="1208358" y="304800"/>
                  </a:lnTo>
                  <a:lnTo>
                    <a:pt x="1206018" y="292100"/>
                  </a:lnTo>
                  <a:close/>
                </a:path>
                <a:path w="8589644" h="2044700">
                  <a:moveTo>
                    <a:pt x="1222231" y="279400"/>
                  </a:moveTo>
                  <a:lnTo>
                    <a:pt x="1212489" y="279400"/>
                  </a:lnTo>
                  <a:lnTo>
                    <a:pt x="1211773" y="292100"/>
                  </a:lnTo>
                  <a:lnTo>
                    <a:pt x="1214486" y="304800"/>
                  </a:lnTo>
                  <a:lnTo>
                    <a:pt x="1305405" y="304800"/>
                  </a:lnTo>
                  <a:lnTo>
                    <a:pt x="1300925" y="292100"/>
                  </a:lnTo>
                  <a:lnTo>
                    <a:pt x="1225344" y="292100"/>
                  </a:lnTo>
                  <a:lnTo>
                    <a:pt x="1229805" y="283347"/>
                  </a:lnTo>
                  <a:lnTo>
                    <a:pt x="1222231" y="279400"/>
                  </a:lnTo>
                  <a:close/>
                </a:path>
                <a:path w="8589644" h="2044700">
                  <a:moveTo>
                    <a:pt x="1035468" y="279400"/>
                  </a:moveTo>
                  <a:lnTo>
                    <a:pt x="1028691" y="279400"/>
                  </a:lnTo>
                  <a:lnTo>
                    <a:pt x="1033520" y="292100"/>
                  </a:lnTo>
                  <a:lnTo>
                    <a:pt x="1035468" y="279400"/>
                  </a:lnTo>
                  <a:close/>
                </a:path>
                <a:path w="8589644" h="2044700">
                  <a:moveTo>
                    <a:pt x="1054001" y="279400"/>
                  </a:moveTo>
                  <a:lnTo>
                    <a:pt x="1041623" y="279400"/>
                  </a:lnTo>
                  <a:lnTo>
                    <a:pt x="1043633" y="292100"/>
                  </a:lnTo>
                  <a:lnTo>
                    <a:pt x="1052126" y="292100"/>
                  </a:lnTo>
                  <a:lnTo>
                    <a:pt x="1054001" y="279400"/>
                  </a:lnTo>
                  <a:close/>
                </a:path>
                <a:path w="8589644" h="2044700">
                  <a:moveTo>
                    <a:pt x="1066216" y="279400"/>
                  </a:moveTo>
                  <a:lnTo>
                    <a:pt x="1061088" y="279400"/>
                  </a:lnTo>
                  <a:lnTo>
                    <a:pt x="1065022" y="292100"/>
                  </a:lnTo>
                  <a:lnTo>
                    <a:pt x="1066216" y="279400"/>
                  </a:lnTo>
                  <a:close/>
                </a:path>
                <a:path w="8589644" h="2044700">
                  <a:moveTo>
                    <a:pt x="1197544" y="279400"/>
                  </a:moveTo>
                  <a:lnTo>
                    <a:pt x="1078993" y="279400"/>
                  </a:lnTo>
                  <a:lnTo>
                    <a:pt x="1084916" y="292100"/>
                  </a:lnTo>
                  <a:lnTo>
                    <a:pt x="1196862" y="292100"/>
                  </a:lnTo>
                  <a:lnTo>
                    <a:pt x="1197544" y="279400"/>
                  </a:lnTo>
                  <a:close/>
                </a:path>
                <a:path w="8589644" h="2044700">
                  <a:moveTo>
                    <a:pt x="1198686" y="266700"/>
                  </a:moveTo>
                  <a:lnTo>
                    <a:pt x="1187199" y="279400"/>
                  </a:lnTo>
                  <a:lnTo>
                    <a:pt x="1197544" y="279400"/>
                  </a:lnTo>
                  <a:lnTo>
                    <a:pt x="1206895" y="292100"/>
                  </a:lnTo>
                  <a:lnTo>
                    <a:pt x="1208752" y="292100"/>
                  </a:lnTo>
                  <a:lnTo>
                    <a:pt x="1205291" y="279400"/>
                  </a:lnTo>
                  <a:lnTo>
                    <a:pt x="1198686" y="266700"/>
                  </a:lnTo>
                  <a:close/>
                </a:path>
                <a:path w="8589644" h="2044700">
                  <a:moveTo>
                    <a:pt x="1231200" y="284074"/>
                  </a:moveTo>
                  <a:lnTo>
                    <a:pt x="1229308" y="292100"/>
                  </a:lnTo>
                  <a:lnTo>
                    <a:pt x="1246600" y="292100"/>
                  </a:lnTo>
                  <a:lnTo>
                    <a:pt x="1231200" y="284074"/>
                  </a:lnTo>
                  <a:close/>
                </a:path>
                <a:path w="8589644" h="2044700">
                  <a:moveTo>
                    <a:pt x="1232302" y="279400"/>
                  </a:moveTo>
                  <a:lnTo>
                    <a:pt x="1231817" y="279400"/>
                  </a:lnTo>
                  <a:lnTo>
                    <a:pt x="1229805" y="283347"/>
                  </a:lnTo>
                  <a:lnTo>
                    <a:pt x="1231200" y="284074"/>
                  </a:lnTo>
                  <a:lnTo>
                    <a:pt x="1232302" y="279400"/>
                  </a:lnTo>
                  <a:close/>
                </a:path>
                <a:path w="8589644" h="2044700">
                  <a:moveTo>
                    <a:pt x="981077" y="266700"/>
                  </a:moveTo>
                  <a:lnTo>
                    <a:pt x="977362" y="266700"/>
                  </a:lnTo>
                  <a:lnTo>
                    <a:pt x="981345" y="279400"/>
                  </a:lnTo>
                  <a:lnTo>
                    <a:pt x="982494" y="279400"/>
                  </a:lnTo>
                  <a:lnTo>
                    <a:pt x="981077" y="266700"/>
                  </a:lnTo>
                  <a:close/>
                </a:path>
                <a:path w="8589644" h="2044700">
                  <a:moveTo>
                    <a:pt x="1013859" y="228600"/>
                  </a:moveTo>
                  <a:lnTo>
                    <a:pt x="999270" y="228600"/>
                  </a:lnTo>
                  <a:lnTo>
                    <a:pt x="990501" y="237724"/>
                  </a:lnTo>
                  <a:lnTo>
                    <a:pt x="991620" y="241300"/>
                  </a:lnTo>
                  <a:lnTo>
                    <a:pt x="989077" y="254000"/>
                  </a:lnTo>
                  <a:lnTo>
                    <a:pt x="983715" y="260804"/>
                  </a:lnTo>
                  <a:lnTo>
                    <a:pt x="985943" y="266700"/>
                  </a:lnTo>
                  <a:lnTo>
                    <a:pt x="992573" y="279400"/>
                  </a:lnTo>
                  <a:lnTo>
                    <a:pt x="996931" y="267451"/>
                  </a:lnTo>
                  <a:lnTo>
                    <a:pt x="995370" y="266700"/>
                  </a:lnTo>
                  <a:lnTo>
                    <a:pt x="1120931" y="266700"/>
                  </a:lnTo>
                  <a:lnTo>
                    <a:pt x="1113977" y="254000"/>
                  </a:lnTo>
                  <a:lnTo>
                    <a:pt x="1038779" y="254000"/>
                  </a:lnTo>
                  <a:lnTo>
                    <a:pt x="1043480" y="241300"/>
                  </a:lnTo>
                  <a:lnTo>
                    <a:pt x="1026073" y="241300"/>
                  </a:lnTo>
                  <a:lnTo>
                    <a:pt x="1013859" y="228600"/>
                  </a:lnTo>
                  <a:close/>
                </a:path>
                <a:path w="8589644" h="2044700">
                  <a:moveTo>
                    <a:pt x="997182" y="267573"/>
                  </a:moveTo>
                  <a:lnTo>
                    <a:pt x="996876" y="279400"/>
                  </a:lnTo>
                  <a:lnTo>
                    <a:pt x="1021738" y="279400"/>
                  </a:lnTo>
                  <a:lnTo>
                    <a:pt x="997182" y="267573"/>
                  </a:lnTo>
                  <a:close/>
                </a:path>
                <a:path w="8589644" h="2044700">
                  <a:moveTo>
                    <a:pt x="1179529" y="266700"/>
                  </a:moveTo>
                  <a:lnTo>
                    <a:pt x="1040541" y="266700"/>
                  </a:lnTo>
                  <a:lnTo>
                    <a:pt x="1021738" y="279400"/>
                  </a:lnTo>
                  <a:lnTo>
                    <a:pt x="1187199" y="279400"/>
                  </a:lnTo>
                  <a:lnTo>
                    <a:pt x="1179529" y="266700"/>
                  </a:lnTo>
                  <a:close/>
                </a:path>
                <a:path w="8589644" h="2044700">
                  <a:moveTo>
                    <a:pt x="997205" y="266700"/>
                  </a:moveTo>
                  <a:lnTo>
                    <a:pt x="996931" y="267451"/>
                  </a:lnTo>
                  <a:lnTo>
                    <a:pt x="997182" y="267573"/>
                  </a:lnTo>
                  <a:lnTo>
                    <a:pt x="997205" y="266700"/>
                  </a:lnTo>
                  <a:close/>
                </a:path>
                <a:path w="8589644" h="2044700">
                  <a:moveTo>
                    <a:pt x="939988" y="254000"/>
                  </a:moveTo>
                  <a:lnTo>
                    <a:pt x="914874" y="254000"/>
                  </a:lnTo>
                  <a:lnTo>
                    <a:pt x="931845" y="266700"/>
                  </a:lnTo>
                  <a:lnTo>
                    <a:pt x="944233" y="266700"/>
                  </a:lnTo>
                  <a:lnTo>
                    <a:pt x="939988" y="254000"/>
                  </a:lnTo>
                  <a:close/>
                </a:path>
                <a:path w="8589644" h="2044700">
                  <a:moveTo>
                    <a:pt x="981143" y="254000"/>
                  </a:moveTo>
                  <a:lnTo>
                    <a:pt x="953908" y="254000"/>
                  </a:lnTo>
                  <a:lnTo>
                    <a:pt x="945183" y="266700"/>
                  </a:lnTo>
                  <a:lnTo>
                    <a:pt x="979069" y="266700"/>
                  </a:lnTo>
                  <a:lnTo>
                    <a:pt x="983715" y="260804"/>
                  </a:lnTo>
                  <a:lnTo>
                    <a:pt x="981143" y="254000"/>
                  </a:lnTo>
                  <a:close/>
                </a:path>
                <a:path w="8589644" h="2044700">
                  <a:moveTo>
                    <a:pt x="1141125" y="254000"/>
                  </a:moveTo>
                  <a:lnTo>
                    <a:pt x="1135121" y="254000"/>
                  </a:lnTo>
                  <a:lnTo>
                    <a:pt x="1133591" y="266700"/>
                  </a:lnTo>
                  <a:lnTo>
                    <a:pt x="1157127" y="266700"/>
                  </a:lnTo>
                  <a:lnTo>
                    <a:pt x="1155555" y="263977"/>
                  </a:lnTo>
                  <a:lnTo>
                    <a:pt x="1141125" y="254000"/>
                  </a:lnTo>
                  <a:close/>
                </a:path>
                <a:path w="8589644" h="2044700">
                  <a:moveTo>
                    <a:pt x="1156861" y="264880"/>
                  </a:moveTo>
                  <a:lnTo>
                    <a:pt x="1157127" y="266700"/>
                  </a:lnTo>
                  <a:lnTo>
                    <a:pt x="1159493" y="266700"/>
                  </a:lnTo>
                  <a:lnTo>
                    <a:pt x="1156861" y="264880"/>
                  </a:lnTo>
                  <a:close/>
                </a:path>
                <a:path w="8589644" h="2044700">
                  <a:moveTo>
                    <a:pt x="1155273" y="254000"/>
                  </a:moveTo>
                  <a:lnTo>
                    <a:pt x="1149797" y="254000"/>
                  </a:lnTo>
                  <a:lnTo>
                    <a:pt x="1155555" y="263977"/>
                  </a:lnTo>
                  <a:lnTo>
                    <a:pt x="1156861" y="264880"/>
                  </a:lnTo>
                  <a:lnTo>
                    <a:pt x="1155273" y="254000"/>
                  </a:lnTo>
                  <a:close/>
                </a:path>
                <a:path w="8589644" h="2044700">
                  <a:moveTo>
                    <a:pt x="990501" y="237724"/>
                  </a:moveTo>
                  <a:lnTo>
                    <a:pt x="987064" y="241300"/>
                  </a:lnTo>
                  <a:lnTo>
                    <a:pt x="982001" y="254000"/>
                  </a:lnTo>
                  <a:lnTo>
                    <a:pt x="981143" y="254000"/>
                  </a:lnTo>
                  <a:lnTo>
                    <a:pt x="983715" y="260804"/>
                  </a:lnTo>
                  <a:lnTo>
                    <a:pt x="989077" y="254000"/>
                  </a:lnTo>
                  <a:lnTo>
                    <a:pt x="991620" y="241300"/>
                  </a:lnTo>
                  <a:lnTo>
                    <a:pt x="990501" y="237724"/>
                  </a:lnTo>
                  <a:close/>
                </a:path>
                <a:path w="8589644" h="2044700">
                  <a:moveTo>
                    <a:pt x="905669" y="252617"/>
                  </a:moveTo>
                  <a:lnTo>
                    <a:pt x="905006" y="254000"/>
                  </a:lnTo>
                  <a:lnTo>
                    <a:pt x="907287" y="254000"/>
                  </a:lnTo>
                  <a:lnTo>
                    <a:pt x="905669" y="252617"/>
                  </a:lnTo>
                  <a:close/>
                </a:path>
                <a:path w="8589644" h="2044700">
                  <a:moveTo>
                    <a:pt x="987645" y="228600"/>
                  </a:moveTo>
                  <a:lnTo>
                    <a:pt x="959195" y="228600"/>
                  </a:lnTo>
                  <a:lnTo>
                    <a:pt x="958253" y="241300"/>
                  </a:lnTo>
                  <a:lnTo>
                    <a:pt x="917728" y="241300"/>
                  </a:lnTo>
                  <a:lnTo>
                    <a:pt x="912192" y="254000"/>
                  </a:lnTo>
                  <a:lnTo>
                    <a:pt x="982001" y="254000"/>
                  </a:lnTo>
                  <a:lnTo>
                    <a:pt x="987064" y="241300"/>
                  </a:lnTo>
                  <a:lnTo>
                    <a:pt x="990501" y="237724"/>
                  </a:lnTo>
                  <a:lnTo>
                    <a:pt x="987645" y="228600"/>
                  </a:lnTo>
                  <a:close/>
                </a:path>
                <a:path w="8589644" h="2044700">
                  <a:moveTo>
                    <a:pt x="1067209" y="241300"/>
                  </a:moveTo>
                  <a:lnTo>
                    <a:pt x="1061425" y="241300"/>
                  </a:lnTo>
                  <a:lnTo>
                    <a:pt x="1057931" y="254000"/>
                  </a:lnTo>
                  <a:lnTo>
                    <a:pt x="1078543" y="254000"/>
                  </a:lnTo>
                  <a:lnTo>
                    <a:pt x="1067209" y="241300"/>
                  </a:lnTo>
                  <a:close/>
                </a:path>
                <a:path w="8589644" h="2044700">
                  <a:moveTo>
                    <a:pt x="911092" y="241300"/>
                  </a:moveTo>
                  <a:lnTo>
                    <a:pt x="892424" y="241300"/>
                  </a:lnTo>
                  <a:lnTo>
                    <a:pt x="905669" y="252617"/>
                  </a:lnTo>
                  <a:lnTo>
                    <a:pt x="911092" y="241300"/>
                  </a:lnTo>
                  <a:close/>
                </a:path>
                <a:path w="8589644" h="2044700">
                  <a:moveTo>
                    <a:pt x="851236" y="228600"/>
                  </a:moveTo>
                  <a:lnTo>
                    <a:pt x="833812" y="228600"/>
                  </a:lnTo>
                  <a:lnTo>
                    <a:pt x="838252" y="241300"/>
                  </a:lnTo>
                  <a:lnTo>
                    <a:pt x="849942" y="241300"/>
                  </a:lnTo>
                  <a:lnTo>
                    <a:pt x="851236" y="228600"/>
                  </a:lnTo>
                  <a:close/>
                </a:path>
                <a:path w="8589644" h="2044700">
                  <a:moveTo>
                    <a:pt x="959195" y="228600"/>
                  </a:moveTo>
                  <a:lnTo>
                    <a:pt x="864561" y="228600"/>
                  </a:lnTo>
                  <a:lnTo>
                    <a:pt x="877535" y="241300"/>
                  </a:lnTo>
                  <a:lnTo>
                    <a:pt x="958253" y="241300"/>
                  </a:lnTo>
                  <a:lnTo>
                    <a:pt x="959195" y="228600"/>
                  </a:lnTo>
                  <a:close/>
                </a:path>
                <a:path w="8589644" h="2044700">
                  <a:moveTo>
                    <a:pt x="1032290" y="228600"/>
                  </a:moveTo>
                  <a:lnTo>
                    <a:pt x="1027476" y="228600"/>
                  </a:lnTo>
                  <a:lnTo>
                    <a:pt x="1031408" y="241300"/>
                  </a:lnTo>
                  <a:lnTo>
                    <a:pt x="1032290" y="228600"/>
                  </a:lnTo>
                  <a:close/>
                </a:path>
                <a:path w="8589644" h="2044700">
                  <a:moveTo>
                    <a:pt x="760657" y="215900"/>
                  </a:moveTo>
                  <a:lnTo>
                    <a:pt x="753943" y="215900"/>
                  </a:lnTo>
                  <a:lnTo>
                    <a:pt x="759817" y="228600"/>
                  </a:lnTo>
                  <a:lnTo>
                    <a:pt x="766111" y="228600"/>
                  </a:lnTo>
                  <a:lnTo>
                    <a:pt x="760657" y="215900"/>
                  </a:lnTo>
                  <a:close/>
                </a:path>
                <a:path w="8589644" h="2044700">
                  <a:moveTo>
                    <a:pt x="797554" y="215900"/>
                  </a:moveTo>
                  <a:lnTo>
                    <a:pt x="785663" y="215900"/>
                  </a:lnTo>
                  <a:lnTo>
                    <a:pt x="778437" y="228600"/>
                  </a:lnTo>
                  <a:lnTo>
                    <a:pt x="803232" y="228600"/>
                  </a:lnTo>
                  <a:lnTo>
                    <a:pt x="797554" y="215900"/>
                  </a:lnTo>
                  <a:close/>
                </a:path>
                <a:path w="8589644" h="2044700">
                  <a:moveTo>
                    <a:pt x="958027" y="215900"/>
                  </a:moveTo>
                  <a:lnTo>
                    <a:pt x="809110" y="215900"/>
                  </a:lnTo>
                  <a:lnTo>
                    <a:pt x="803232" y="228600"/>
                  </a:lnTo>
                  <a:lnTo>
                    <a:pt x="950986" y="228600"/>
                  </a:lnTo>
                  <a:lnTo>
                    <a:pt x="958027" y="215900"/>
                  </a:lnTo>
                  <a:close/>
                </a:path>
                <a:path w="8589644" h="2044700">
                  <a:moveTo>
                    <a:pt x="974915" y="215900"/>
                  </a:moveTo>
                  <a:lnTo>
                    <a:pt x="960304" y="228600"/>
                  </a:lnTo>
                  <a:lnTo>
                    <a:pt x="986726" y="228600"/>
                  </a:lnTo>
                  <a:lnTo>
                    <a:pt x="974915" y="215900"/>
                  </a:lnTo>
                  <a:close/>
                </a:path>
                <a:path w="8589644" h="2044700">
                  <a:moveTo>
                    <a:pt x="698188" y="203200"/>
                  </a:moveTo>
                  <a:lnTo>
                    <a:pt x="690654" y="203200"/>
                  </a:lnTo>
                  <a:lnTo>
                    <a:pt x="706297" y="215900"/>
                  </a:lnTo>
                  <a:lnTo>
                    <a:pt x="698188" y="203200"/>
                  </a:lnTo>
                  <a:close/>
                </a:path>
                <a:path w="8589644" h="2044700">
                  <a:moveTo>
                    <a:pt x="736019" y="203200"/>
                  </a:moveTo>
                  <a:lnTo>
                    <a:pt x="716612" y="203200"/>
                  </a:lnTo>
                  <a:lnTo>
                    <a:pt x="723153" y="215900"/>
                  </a:lnTo>
                  <a:lnTo>
                    <a:pt x="736187" y="215900"/>
                  </a:lnTo>
                  <a:lnTo>
                    <a:pt x="736019" y="203200"/>
                  </a:lnTo>
                  <a:close/>
                </a:path>
                <a:path w="8589644" h="2044700">
                  <a:moveTo>
                    <a:pt x="770430" y="203200"/>
                  </a:moveTo>
                  <a:lnTo>
                    <a:pt x="736019" y="203200"/>
                  </a:lnTo>
                  <a:lnTo>
                    <a:pt x="736187" y="215900"/>
                  </a:lnTo>
                  <a:lnTo>
                    <a:pt x="763312" y="215900"/>
                  </a:lnTo>
                  <a:lnTo>
                    <a:pt x="770430" y="203200"/>
                  </a:lnTo>
                  <a:close/>
                </a:path>
                <a:path w="8589644" h="2044700">
                  <a:moveTo>
                    <a:pt x="829097" y="203200"/>
                  </a:moveTo>
                  <a:lnTo>
                    <a:pt x="774641" y="203200"/>
                  </a:lnTo>
                  <a:lnTo>
                    <a:pt x="764615" y="215900"/>
                  </a:lnTo>
                  <a:lnTo>
                    <a:pt x="836930" y="215900"/>
                  </a:lnTo>
                  <a:lnTo>
                    <a:pt x="829097" y="203200"/>
                  </a:lnTo>
                  <a:close/>
                </a:path>
                <a:path w="8589644" h="2044700">
                  <a:moveTo>
                    <a:pt x="854192" y="190500"/>
                  </a:moveTo>
                  <a:lnTo>
                    <a:pt x="838818" y="190500"/>
                  </a:lnTo>
                  <a:lnTo>
                    <a:pt x="841681" y="203200"/>
                  </a:lnTo>
                  <a:lnTo>
                    <a:pt x="842347" y="215900"/>
                  </a:lnTo>
                  <a:lnTo>
                    <a:pt x="905675" y="215900"/>
                  </a:lnTo>
                  <a:lnTo>
                    <a:pt x="901043" y="203200"/>
                  </a:lnTo>
                  <a:lnTo>
                    <a:pt x="856748" y="203200"/>
                  </a:lnTo>
                  <a:lnTo>
                    <a:pt x="854192" y="190500"/>
                  </a:lnTo>
                  <a:close/>
                </a:path>
                <a:path w="8589644" h="2044700">
                  <a:moveTo>
                    <a:pt x="915563" y="203200"/>
                  </a:moveTo>
                  <a:lnTo>
                    <a:pt x="907795" y="215900"/>
                  </a:lnTo>
                  <a:lnTo>
                    <a:pt x="920942" y="215900"/>
                  </a:lnTo>
                  <a:lnTo>
                    <a:pt x="915563" y="203200"/>
                  </a:lnTo>
                  <a:close/>
                </a:path>
                <a:path w="8589644" h="2044700">
                  <a:moveTo>
                    <a:pt x="658571" y="190500"/>
                  </a:moveTo>
                  <a:lnTo>
                    <a:pt x="654709" y="203200"/>
                  </a:lnTo>
                  <a:lnTo>
                    <a:pt x="658681" y="203200"/>
                  </a:lnTo>
                  <a:lnTo>
                    <a:pt x="658571" y="190500"/>
                  </a:lnTo>
                  <a:close/>
                </a:path>
                <a:path w="8589644" h="2044700">
                  <a:moveTo>
                    <a:pt x="676969" y="196261"/>
                  </a:moveTo>
                  <a:lnTo>
                    <a:pt x="667288" y="203200"/>
                  </a:lnTo>
                  <a:lnTo>
                    <a:pt x="678544" y="203200"/>
                  </a:lnTo>
                  <a:lnTo>
                    <a:pt x="676969" y="196261"/>
                  </a:lnTo>
                  <a:close/>
                </a:path>
                <a:path w="8589644" h="2044700">
                  <a:moveTo>
                    <a:pt x="693022" y="190500"/>
                  </a:moveTo>
                  <a:lnTo>
                    <a:pt x="685007" y="190500"/>
                  </a:lnTo>
                  <a:lnTo>
                    <a:pt x="684115" y="191138"/>
                  </a:lnTo>
                  <a:lnTo>
                    <a:pt x="689367" y="203200"/>
                  </a:lnTo>
                  <a:lnTo>
                    <a:pt x="693853" y="203200"/>
                  </a:lnTo>
                  <a:lnTo>
                    <a:pt x="693022" y="190500"/>
                  </a:lnTo>
                  <a:close/>
                </a:path>
                <a:path w="8589644" h="2044700">
                  <a:moveTo>
                    <a:pt x="749040" y="190500"/>
                  </a:moveTo>
                  <a:lnTo>
                    <a:pt x="695154" y="190500"/>
                  </a:lnTo>
                  <a:lnTo>
                    <a:pt x="693853" y="203200"/>
                  </a:lnTo>
                  <a:lnTo>
                    <a:pt x="743555" y="203200"/>
                  </a:lnTo>
                  <a:lnTo>
                    <a:pt x="749040" y="190500"/>
                  </a:lnTo>
                  <a:close/>
                </a:path>
                <a:path w="8589644" h="2044700">
                  <a:moveTo>
                    <a:pt x="822396" y="190500"/>
                  </a:moveTo>
                  <a:lnTo>
                    <a:pt x="749040" y="190500"/>
                  </a:lnTo>
                  <a:lnTo>
                    <a:pt x="748542" y="203200"/>
                  </a:lnTo>
                  <a:lnTo>
                    <a:pt x="822519" y="203200"/>
                  </a:lnTo>
                  <a:lnTo>
                    <a:pt x="822396" y="190500"/>
                  </a:lnTo>
                  <a:close/>
                </a:path>
                <a:path w="8589644" h="2044700">
                  <a:moveTo>
                    <a:pt x="872627" y="190500"/>
                  </a:moveTo>
                  <a:lnTo>
                    <a:pt x="865725" y="203200"/>
                  </a:lnTo>
                  <a:lnTo>
                    <a:pt x="878838" y="203200"/>
                  </a:lnTo>
                  <a:lnTo>
                    <a:pt x="872627" y="190500"/>
                  </a:lnTo>
                  <a:close/>
                </a:path>
                <a:path w="8589644" h="2044700">
                  <a:moveTo>
                    <a:pt x="683837" y="190500"/>
                  </a:moveTo>
                  <a:lnTo>
                    <a:pt x="675661" y="190500"/>
                  </a:lnTo>
                  <a:lnTo>
                    <a:pt x="676969" y="196261"/>
                  </a:lnTo>
                  <a:lnTo>
                    <a:pt x="684115" y="191138"/>
                  </a:lnTo>
                  <a:lnTo>
                    <a:pt x="683837" y="190500"/>
                  </a:lnTo>
                  <a:close/>
                </a:path>
                <a:path w="8589644" h="2044700">
                  <a:moveTo>
                    <a:pt x="622504" y="165100"/>
                  </a:moveTo>
                  <a:lnTo>
                    <a:pt x="597125" y="165100"/>
                  </a:lnTo>
                  <a:lnTo>
                    <a:pt x="603574" y="177800"/>
                  </a:lnTo>
                  <a:lnTo>
                    <a:pt x="606947" y="190500"/>
                  </a:lnTo>
                  <a:lnTo>
                    <a:pt x="611866" y="177800"/>
                  </a:lnTo>
                  <a:lnTo>
                    <a:pt x="627569" y="177800"/>
                  </a:lnTo>
                  <a:lnTo>
                    <a:pt x="622504" y="165100"/>
                  </a:lnTo>
                  <a:close/>
                </a:path>
                <a:path w="8589644" h="2044700">
                  <a:moveTo>
                    <a:pt x="642296" y="177800"/>
                  </a:moveTo>
                  <a:lnTo>
                    <a:pt x="626518" y="177800"/>
                  </a:lnTo>
                  <a:lnTo>
                    <a:pt x="626829" y="190500"/>
                  </a:lnTo>
                  <a:lnTo>
                    <a:pt x="651425" y="190500"/>
                  </a:lnTo>
                  <a:lnTo>
                    <a:pt x="642296" y="177800"/>
                  </a:lnTo>
                  <a:close/>
                </a:path>
                <a:path w="8589644" h="2044700">
                  <a:moveTo>
                    <a:pt x="768960" y="177800"/>
                  </a:moveTo>
                  <a:lnTo>
                    <a:pt x="642296" y="177800"/>
                  </a:lnTo>
                  <a:lnTo>
                    <a:pt x="655914" y="190500"/>
                  </a:lnTo>
                  <a:lnTo>
                    <a:pt x="780438" y="190500"/>
                  </a:lnTo>
                  <a:lnTo>
                    <a:pt x="775236" y="183652"/>
                  </a:lnTo>
                  <a:lnTo>
                    <a:pt x="768960" y="177800"/>
                  </a:lnTo>
                  <a:close/>
                </a:path>
                <a:path w="8589644" h="2044700">
                  <a:moveTo>
                    <a:pt x="785379" y="177800"/>
                  </a:moveTo>
                  <a:lnTo>
                    <a:pt x="770791" y="177800"/>
                  </a:lnTo>
                  <a:lnTo>
                    <a:pt x="775236" y="183652"/>
                  </a:lnTo>
                  <a:lnTo>
                    <a:pt x="782579" y="190500"/>
                  </a:lnTo>
                  <a:lnTo>
                    <a:pt x="782949" y="190500"/>
                  </a:lnTo>
                  <a:lnTo>
                    <a:pt x="785379" y="177800"/>
                  </a:lnTo>
                  <a:close/>
                </a:path>
                <a:path w="8589644" h="2044700">
                  <a:moveTo>
                    <a:pt x="812166" y="177800"/>
                  </a:moveTo>
                  <a:lnTo>
                    <a:pt x="785379" y="177800"/>
                  </a:lnTo>
                  <a:lnTo>
                    <a:pt x="787881" y="190500"/>
                  </a:lnTo>
                  <a:lnTo>
                    <a:pt x="814017" y="190500"/>
                  </a:lnTo>
                  <a:lnTo>
                    <a:pt x="812166" y="177800"/>
                  </a:lnTo>
                  <a:close/>
                </a:path>
                <a:path w="8589644" h="2044700">
                  <a:moveTo>
                    <a:pt x="770791" y="177800"/>
                  </a:moveTo>
                  <a:lnTo>
                    <a:pt x="768960" y="177800"/>
                  </a:lnTo>
                  <a:lnTo>
                    <a:pt x="775236" y="183652"/>
                  </a:lnTo>
                  <a:lnTo>
                    <a:pt x="770791" y="177800"/>
                  </a:lnTo>
                  <a:close/>
                </a:path>
                <a:path w="8589644" h="2044700">
                  <a:moveTo>
                    <a:pt x="690489" y="152400"/>
                  </a:moveTo>
                  <a:lnTo>
                    <a:pt x="542659" y="152400"/>
                  </a:lnTo>
                  <a:lnTo>
                    <a:pt x="540893" y="154421"/>
                  </a:lnTo>
                  <a:lnTo>
                    <a:pt x="542747" y="165100"/>
                  </a:lnTo>
                  <a:lnTo>
                    <a:pt x="550611" y="177800"/>
                  </a:lnTo>
                  <a:lnTo>
                    <a:pt x="556946" y="177800"/>
                  </a:lnTo>
                  <a:lnTo>
                    <a:pt x="555502" y="165100"/>
                  </a:lnTo>
                  <a:lnTo>
                    <a:pt x="704693" y="165100"/>
                  </a:lnTo>
                  <a:lnTo>
                    <a:pt x="690489" y="152400"/>
                  </a:lnTo>
                  <a:close/>
                </a:path>
                <a:path w="8589644" h="2044700">
                  <a:moveTo>
                    <a:pt x="570055" y="165100"/>
                  </a:moveTo>
                  <a:lnTo>
                    <a:pt x="555502" y="165100"/>
                  </a:lnTo>
                  <a:lnTo>
                    <a:pt x="563683" y="177800"/>
                  </a:lnTo>
                  <a:lnTo>
                    <a:pt x="574436" y="177800"/>
                  </a:lnTo>
                  <a:lnTo>
                    <a:pt x="570055" y="165100"/>
                  </a:lnTo>
                  <a:close/>
                </a:path>
                <a:path w="8589644" h="2044700">
                  <a:moveTo>
                    <a:pt x="597125" y="165100"/>
                  </a:moveTo>
                  <a:lnTo>
                    <a:pt x="574622" y="165100"/>
                  </a:lnTo>
                  <a:lnTo>
                    <a:pt x="574436" y="177800"/>
                  </a:lnTo>
                  <a:lnTo>
                    <a:pt x="582977" y="177800"/>
                  </a:lnTo>
                  <a:lnTo>
                    <a:pt x="597125" y="165100"/>
                  </a:lnTo>
                  <a:close/>
                </a:path>
                <a:path w="8589644" h="2044700">
                  <a:moveTo>
                    <a:pt x="750323" y="165100"/>
                  </a:moveTo>
                  <a:lnTo>
                    <a:pt x="643069" y="165100"/>
                  </a:lnTo>
                  <a:lnTo>
                    <a:pt x="640032" y="177800"/>
                  </a:lnTo>
                  <a:lnTo>
                    <a:pt x="761191" y="177800"/>
                  </a:lnTo>
                  <a:lnTo>
                    <a:pt x="750323" y="165100"/>
                  </a:lnTo>
                  <a:close/>
                </a:path>
                <a:path w="8589644" h="2044700">
                  <a:moveTo>
                    <a:pt x="479520" y="140393"/>
                  </a:moveTo>
                  <a:lnTo>
                    <a:pt x="465074" y="152400"/>
                  </a:lnTo>
                  <a:lnTo>
                    <a:pt x="482272" y="165100"/>
                  </a:lnTo>
                  <a:lnTo>
                    <a:pt x="488173" y="152400"/>
                  </a:lnTo>
                  <a:lnTo>
                    <a:pt x="481016" y="152400"/>
                  </a:lnTo>
                  <a:lnTo>
                    <a:pt x="479520" y="140393"/>
                  </a:lnTo>
                  <a:close/>
                </a:path>
                <a:path w="8589644" h="2044700">
                  <a:moveTo>
                    <a:pt x="494194" y="152400"/>
                  </a:moveTo>
                  <a:lnTo>
                    <a:pt x="490689" y="152400"/>
                  </a:lnTo>
                  <a:lnTo>
                    <a:pt x="497733" y="165100"/>
                  </a:lnTo>
                  <a:lnTo>
                    <a:pt x="494194" y="152400"/>
                  </a:lnTo>
                  <a:close/>
                </a:path>
                <a:path w="8589644" h="2044700">
                  <a:moveTo>
                    <a:pt x="549277" y="127000"/>
                  </a:moveTo>
                  <a:lnTo>
                    <a:pt x="430667" y="127000"/>
                  </a:lnTo>
                  <a:lnTo>
                    <a:pt x="423227" y="139700"/>
                  </a:lnTo>
                  <a:lnTo>
                    <a:pt x="483928" y="139700"/>
                  </a:lnTo>
                  <a:lnTo>
                    <a:pt x="491587" y="152400"/>
                  </a:lnTo>
                  <a:lnTo>
                    <a:pt x="518408" y="152400"/>
                  </a:lnTo>
                  <a:lnTo>
                    <a:pt x="528151" y="165100"/>
                  </a:lnTo>
                  <a:lnTo>
                    <a:pt x="531566" y="165100"/>
                  </a:lnTo>
                  <a:lnTo>
                    <a:pt x="540893" y="154421"/>
                  </a:lnTo>
                  <a:lnTo>
                    <a:pt x="540542" y="152400"/>
                  </a:lnTo>
                  <a:lnTo>
                    <a:pt x="542911" y="140503"/>
                  </a:lnTo>
                  <a:lnTo>
                    <a:pt x="542618" y="139700"/>
                  </a:lnTo>
                  <a:lnTo>
                    <a:pt x="549277" y="127000"/>
                  </a:lnTo>
                  <a:close/>
                </a:path>
                <a:path w="8589644" h="2044700">
                  <a:moveTo>
                    <a:pt x="542911" y="140503"/>
                  </a:moveTo>
                  <a:lnTo>
                    <a:pt x="540542" y="152400"/>
                  </a:lnTo>
                  <a:lnTo>
                    <a:pt x="540893" y="154421"/>
                  </a:lnTo>
                  <a:lnTo>
                    <a:pt x="542659" y="152400"/>
                  </a:lnTo>
                  <a:lnTo>
                    <a:pt x="547239" y="152400"/>
                  </a:lnTo>
                  <a:lnTo>
                    <a:pt x="542911" y="140503"/>
                  </a:lnTo>
                  <a:close/>
                </a:path>
                <a:path w="8589644" h="2044700">
                  <a:moveTo>
                    <a:pt x="445421" y="139700"/>
                  </a:moveTo>
                  <a:lnTo>
                    <a:pt x="440892" y="139700"/>
                  </a:lnTo>
                  <a:lnTo>
                    <a:pt x="442122" y="152400"/>
                  </a:lnTo>
                  <a:lnTo>
                    <a:pt x="455808" y="152400"/>
                  </a:lnTo>
                  <a:lnTo>
                    <a:pt x="445421" y="139700"/>
                  </a:lnTo>
                  <a:close/>
                </a:path>
                <a:path w="8589644" h="2044700">
                  <a:moveTo>
                    <a:pt x="639622" y="139700"/>
                  </a:moveTo>
                  <a:lnTo>
                    <a:pt x="543070" y="139700"/>
                  </a:lnTo>
                  <a:lnTo>
                    <a:pt x="542911" y="140503"/>
                  </a:lnTo>
                  <a:lnTo>
                    <a:pt x="547239" y="152400"/>
                  </a:lnTo>
                  <a:lnTo>
                    <a:pt x="641886" y="152400"/>
                  </a:lnTo>
                  <a:lnTo>
                    <a:pt x="639622" y="139700"/>
                  </a:lnTo>
                  <a:close/>
                </a:path>
                <a:path w="8589644" h="2044700">
                  <a:moveTo>
                    <a:pt x="650544" y="139700"/>
                  </a:moveTo>
                  <a:lnTo>
                    <a:pt x="642359" y="139700"/>
                  </a:lnTo>
                  <a:lnTo>
                    <a:pt x="641886" y="152400"/>
                  </a:lnTo>
                  <a:lnTo>
                    <a:pt x="660517" y="152400"/>
                  </a:lnTo>
                  <a:lnTo>
                    <a:pt x="650544" y="139700"/>
                  </a:lnTo>
                  <a:close/>
                </a:path>
                <a:path w="8589644" h="2044700">
                  <a:moveTo>
                    <a:pt x="480355" y="139700"/>
                  </a:moveTo>
                  <a:lnTo>
                    <a:pt x="479434" y="139700"/>
                  </a:lnTo>
                  <a:lnTo>
                    <a:pt x="479520" y="140393"/>
                  </a:lnTo>
                  <a:lnTo>
                    <a:pt x="480355" y="139700"/>
                  </a:lnTo>
                  <a:close/>
                </a:path>
                <a:path w="8589644" h="2044700">
                  <a:moveTo>
                    <a:pt x="378323" y="127000"/>
                  </a:moveTo>
                  <a:lnTo>
                    <a:pt x="370618" y="127000"/>
                  </a:lnTo>
                  <a:lnTo>
                    <a:pt x="372633" y="139700"/>
                  </a:lnTo>
                  <a:lnTo>
                    <a:pt x="377494" y="139700"/>
                  </a:lnTo>
                  <a:lnTo>
                    <a:pt x="378323" y="127000"/>
                  </a:lnTo>
                  <a:close/>
                </a:path>
                <a:path w="8589644" h="2044700">
                  <a:moveTo>
                    <a:pt x="411327" y="127000"/>
                  </a:moveTo>
                  <a:lnTo>
                    <a:pt x="407608" y="127000"/>
                  </a:lnTo>
                  <a:lnTo>
                    <a:pt x="414209" y="139700"/>
                  </a:lnTo>
                  <a:lnTo>
                    <a:pt x="419370" y="139700"/>
                  </a:lnTo>
                  <a:lnTo>
                    <a:pt x="411327" y="127000"/>
                  </a:lnTo>
                  <a:close/>
                </a:path>
                <a:path w="8589644" h="2044700">
                  <a:moveTo>
                    <a:pt x="566663" y="127000"/>
                  </a:moveTo>
                  <a:lnTo>
                    <a:pt x="553091" y="127000"/>
                  </a:lnTo>
                  <a:lnTo>
                    <a:pt x="558684" y="139700"/>
                  </a:lnTo>
                  <a:lnTo>
                    <a:pt x="567909" y="139700"/>
                  </a:lnTo>
                  <a:lnTo>
                    <a:pt x="566663" y="127000"/>
                  </a:lnTo>
                  <a:close/>
                </a:path>
                <a:path w="8589644" h="2044700">
                  <a:moveTo>
                    <a:pt x="589406" y="127000"/>
                  </a:moveTo>
                  <a:lnTo>
                    <a:pt x="583208" y="127000"/>
                  </a:lnTo>
                  <a:lnTo>
                    <a:pt x="580098" y="139700"/>
                  </a:lnTo>
                  <a:lnTo>
                    <a:pt x="603577" y="139700"/>
                  </a:lnTo>
                  <a:lnTo>
                    <a:pt x="589406" y="127000"/>
                  </a:lnTo>
                  <a:close/>
                </a:path>
                <a:path w="8589644" h="2044700">
                  <a:moveTo>
                    <a:pt x="348471" y="114300"/>
                  </a:moveTo>
                  <a:lnTo>
                    <a:pt x="333290" y="114300"/>
                  </a:lnTo>
                  <a:lnTo>
                    <a:pt x="334675" y="127000"/>
                  </a:lnTo>
                  <a:lnTo>
                    <a:pt x="357481" y="127000"/>
                  </a:lnTo>
                  <a:lnTo>
                    <a:pt x="348471" y="114300"/>
                  </a:lnTo>
                  <a:close/>
                </a:path>
                <a:path w="8589644" h="2044700">
                  <a:moveTo>
                    <a:pt x="404341" y="114300"/>
                  </a:moveTo>
                  <a:lnTo>
                    <a:pt x="359956" y="114300"/>
                  </a:lnTo>
                  <a:lnTo>
                    <a:pt x="357481" y="127000"/>
                  </a:lnTo>
                  <a:lnTo>
                    <a:pt x="399045" y="127000"/>
                  </a:lnTo>
                  <a:lnTo>
                    <a:pt x="404341" y="114300"/>
                  </a:lnTo>
                  <a:close/>
                </a:path>
                <a:path w="8589644" h="2044700">
                  <a:moveTo>
                    <a:pt x="410803" y="114300"/>
                  </a:moveTo>
                  <a:lnTo>
                    <a:pt x="404341" y="114300"/>
                  </a:lnTo>
                  <a:lnTo>
                    <a:pt x="407062" y="127000"/>
                  </a:lnTo>
                  <a:lnTo>
                    <a:pt x="420050" y="127000"/>
                  </a:lnTo>
                  <a:lnTo>
                    <a:pt x="410803" y="114300"/>
                  </a:lnTo>
                  <a:close/>
                </a:path>
                <a:path w="8589644" h="2044700">
                  <a:moveTo>
                    <a:pt x="522518" y="114300"/>
                  </a:moveTo>
                  <a:lnTo>
                    <a:pt x="424636" y="114300"/>
                  </a:lnTo>
                  <a:lnTo>
                    <a:pt x="431589" y="127000"/>
                  </a:lnTo>
                  <a:lnTo>
                    <a:pt x="522304" y="127000"/>
                  </a:lnTo>
                  <a:lnTo>
                    <a:pt x="527053" y="116496"/>
                  </a:lnTo>
                  <a:lnTo>
                    <a:pt x="522518" y="114300"/>
                  </a:lnTo>
                  <a:close/>
                </a:path>
                <a:path w="8589644" h="2044700">
                  <a:moveTo>
                    <a:pt x="529546" y="117704"/>
                  </a:moveTo>
                  <a:lnTo>
                    <a:pt x="526067" y="127000"/>
                  </a:lnTo>
                  <a:lnTo>
                    <a:pt x="548737" y="127000"/>
                  </a:lnTo>
                  <a:lnTo>
                    <a:pt x="529546" y="117704"/>
                  </a:lnTo>
                  <a:close/>
                </a:path>
                <a:path w="8589644" h="2044700">
                  <a:moveTo>
                    <a:pt x="530820" y="114300"/>
                  </a:moveTo>
                  <a:lnTo>
                    <a:pt x="528046" y="114300"/>
                  </a:lnTo>
                  <a:lnTo>
                    <a:pt x="527053" y="116496"/>
                  </a:lnTo>
                  <a:lnTo>
                    <a:pt x="529546" y="117704"/>
                  </a:lnTo>
                  <a:lnTo>
                    <a:pt x="530820" y="114300"/>
                  </a:lnTo>
                  <a:close/>
                </a:path>
                <a:path w="8589644" h="2044700">
                  <a:moveTo>
                    <a:pt x="306428" y="101600"/>
                  </a:moveTo>
                  <a:lnTo>
                    <a:pt x="279910" y="101600"/>
                  </a:lnTo>
                  <a:lnTo>
                    <a:pt x="286504" y="114300"/>
                  </a:lnTo>
                  <a:lnTo>
                    <a:pt x="297971" y="114300"/>
                  </a:lnTo>
                  <a:lnTo>
                    <a:pt x="306428" y="101600"/>
                  </a:lnTo>
                  <a:close/>
                </a:path>
                <a:path w="8589644" h="2044700">
                  <a:moveTo>
                    <a:pt x="318111" y="101600"/>
                  </a:moveTo>
                  <a:lnTo>
                    <a:pt x="306428" y="101600"/>
                  </a:lnTo>
                  <a:lnTo>
                    <a:pt x="303728" y="114300"/>
                  </a:lnTo>
                  <a:lnTo>
                    <a:pt x="312687" y="114300"/>
                  </a:lnTo>
                  <a:lnTo>
                    <a:pt x="318214" y="101859"/>
                  </a:lnTo>
                  <a:lnTo>
                    <a:pt x="318111" y="101600"/>
                  </a:lnTo>
                  <a:close/>
                </a:path>
                <a:path w="8589644" h="2044700">
                  <a:moveTo>
                    <a:pt x="322005" y="101600"/>
                  </a:moveTo>
                  <a:lnTo>
                    <a:pt x="318329" y="101600"/>
                  </a:lnTo>
                  <a:lnTo>
                    <a:pt x="318214" y="101859"/>
                  </a:lnTo>
                  <a:lnTo>
                    <a:pt x="323121" y="114300"/>
                  </a:lnTo>
                  <a:lnTo>
                    <a:pt x="326457" y="114300"/>
                  </a:lnTo>
                  <a:lnTo>
                    <a:pt x="322005" y="101600"/>
                  </a:lnTo>
                  <a:close/>
                </a:path>
                <a:path w="8589644" h="2044700">
                  <a:moveTo>
                    <a:pt x="334628" y="101600"/>
                  </a:moveTo>
                  <a:lnTo>
                    <a:pt x="326670" y="101600"/>
                  </a:lnTo>
                  <a:lnTo>
                    <a:pt x="328272" y="114300"/>
                  </a:lnTo>
                  <a:lnTo>
                    <a:pt x="334806" y="102593"/>
                  </a:lnTo>
                  <a:lnTo>
                    <a:pt x="334628" y="101600"/>
                  </a:lnTo>
                  <a:close/>
                </a:path>
                <a:path w="8589644" h="2044700">
                  <a:moveTo>
                    <a:pt x="359600" y="101600"/>
                  </a:moveTo>
                  <a:lnTo>
                    <a:pt x="335361" y="101600"/>
                  </a:lnTo>
                  <a:lnTo>
                    <a:pt x="334806" y="102593"/>
                  </a:lnTo>
                  <a:lnTo>
                    <a:pt x="336904" y="114300"/>
                  </a:lnTo>
                  <a:lnTo>
                    <a:pt x="359067" y="114300"/>
                  </a:lnTo>
                  <a:lnTo>
                    <a:pt x="359600" y="101600"/>
                  </a:lnTo>
                  <a:close/>
                </a:path>
                <a:path w="8589644" h="2044700">
                  <a:moveTo>
                    <a:pt x="362529" y="108051"/>
                  </a:moveTo>
                  <a:lnTo>
                    <a:pt x="359067" y="114300"/>
                  </a:lnTo>
                  <a:lnTo>
                    <a:pt x="361968" y="114300"/>
                  </a:lnTo>
                  <a:lnTo>
                    <a:pt x="362529" y="108051"/>
                  </a:lnTo>
                  <a:close/>
                </a:path>
                <a:path w="8589644" h="2044700">
                  <a:moveTo>
                    <a:pt x="365196" y="103237"/>
                  </a:moveTo>
                  <a:lnTo>
                    <a:pt x="362529" y="108051"/>
                  </a:lnTo>
                  <a:lnTo>
                    <a:pt x="361968" y="114300"/>
                  </a:lnTo>
                  <a:lnTo>
                    <a:pt x="365196" y="103237"/>
                  </a:lnTo>
                  <a:close/>
                </a:path>
                <a:path w="8589644" h="2044700">
                  <a:moveTo>
                    <a:pt x="474519" y="101600"/>
                  </a:moveTo>
                  <a:lnTo>
                    <a:pt x="366104" y="101600"/>
                  </a:lnTo>
                  <a:lnTo>
                    <a:pt x="365196" y="103237"/>
                  </a:lnTo>
                  <a:lnTo>
                    <a:pt x="361968" y="114300"/>
                  </a:lnTo>
                  <a:lnTo>
                    <a:pt x="474477" y="114300"/>
                  </a:lnTo>
                  <a:lnTo>
                    <a:pt x="474519" y="101600"/>
                  </a:lnTo>
                  <a:close/>
                </a:path>
                <a:path w="8589644" h="2044700">
                  <a:moveTo>
                    <a:pt x="494444" y="101600"/>
                  </a:moveTo>
                  <a:lnTo>
                    <a:pt x="486644" y="101600"/>
                  </a:lnTo>
                  <a:lnTo>
                    <a:pt x="479650" y="114300"/>
                  </a:lnTo>
                  <a:lnTo>
                    <a:pt x="505564" y="114300"/>
                  </a:lnTo>
                  <a:lnTo>
                    <a:pt x="494444" y="101600"/>
                  </a:lnTo>
                  <a:close/>
                </a:path>
                <a:path w="8589644" h="2044700">
                  <a:moveTo>
                    <a:pt x="365674" y="101600"/>
                  </a:moveTo>
                  <a:lnTo>
                    <a:pt x="363109" y="101600"/>
                  </a:lnTo>
                  <a:lnTo>
                    <a:pt x="362529" y="108051"/>
                  </a:lnTo>
                  <a:lnTo>
                    <a:pt x="365196" y="103237"/>
                  </a:lnTo>
                  <a:lnTo>
                    <a:pt x="365674" y="101600"/>
                  </a:lnTo>
                  <a:close/>
                </a:path>
                <a:path w="8589644" h="2044700">
                  <a:moveTo>
                    <a:pt x="207281" y="76200"/>
                  </a:moveTo>
                  <a:lnTo>
                    <a:pt x="204790" y="76200"/>
                  </a:lnTo>
                  <a:lnTo>
                    <a:pt x="200412" y="88900"/>
                  </a:lnTo>
                  <a:lnTo>
                    <a:pt x="207682" y="101600"/>
                  </a:lnTo>
                  <a:lnTo>
                    <a:pt x="216651" y="88900"/>
                  </a:lnTo>
                  <a:lnTo>
                    <a:pt x="205106" y="88900"/>
                  </a:lnTo>
                  <a:lnTo>
                    <a:pt x="207281" y="76200"/>
                  </a:lnTo>
                  <a:close/>
                </a:path>
                <a:path w="8589644" h="2044700">
                  <a:moveTo>
                    <a:pt x="252946" y="88900"/>
                  </a:moveTo>
                  <a:lnTo>
                    <a:pt x="237770" y="88900"/>
                  </a:lnTo>
                  <a:lnTo>
                    <a:pt x="244419" y="101600"/>
                  </a:lnTo>
                  <a:lnTo>
                    <a:pt x="246607" y="101600"/>
                  </a:lnTo>
                  <a:lnTo>
                    <a:pt x="252946" y="88900"/>
                  </a:lnTo>
                  <a:close/>
                </a:path>
                <a:path w="8589644" h="2044700">
                  <a:moveTo>
                    <a:pt x="265627" y="88900"/>
                  </a:moveTo>
                  <a:lnTo>
                    <a:pt x="257374" y="88900"/>
                  </a:lnTo>
                  <a:lnTo>
                    <a:pt x="258299" y="101600"/>
                  </a:lnTo>
                  <a:lnTo>
                    <a:pt x="260095" y="101600"/>
                  </a:lnTo>
                  <a:lnTo>
                    <a:pt x="265627" y="88900"/>
                  </a:lnTo>
                  <a:close/>
                </a:path>
                <a:path w="8589644" h="2044700">
                  <a:moveTo>
                    <a:pt x="414179" y="88900"/>
                  </a:moveTo>
                  <a:lnTo>
                    <a:pt x="277761" y="88900"/>
                  </a:lnTo>
                  <a:lnTo>
                    <a:pt x="279053" y="101600"/>
                  </a:lnTo>
                  <a:lnTo>
                    <a:pt x="423032" y="101600"/>
                  </a:lnTo>
                  <a:lnTo>
                    <a:pt x="414179" y="88900"/>
                  </a:lnTo>
                  <a:close/>
                </a:path>
                <a:path w="8589644" h="2044700">
                  <a:moveTo>
                    <a:pt x="447870" y="88900"/>
                  </a:moveTo>
                  <a:lnTo>
                    <a:pt x="433850" y="101600"/>
                  </a:lnTo>
                  <a:lnTo>
                    <a:pt x="454809" y="101600"/>
                  </a:lnTo>
                  <a:lnTo>
                    <a:pt x="447870" y="88900"/>
                  </a:lnTo>
                  <a:close/>
                </a:path>
                <a:path w="8589644" h="2044700">
                  <a:moveTo>
                    <a:pt x="195737" y="76200"/>
                  </a:moveTo>
                  <a:lnTo>
                    <a:pt x="171492" y="76200"/>
                  </a:lnTo>
                  <a:lnTo>
                    <a:pt x="181791" y="88900"/>
                  </a:lnTo>
                  <a:lnTo>
                    <a:pt x="195737" y="76200"/>
                  </a:lnTo>
                  <a:close/>
                </a:path>
                <a:path w="8589644" h="2044700">
                  <a:moveTo>
                    <a:pt x="340303" y="76200"/>
                  </a:moveTo>
                  <a:lnTo>
                    <a:pt x="207281" y="76200"/>
                  </a:lnTo>
                  <a:lnTo>
                    <a:pt x="215010" y="88900"/>
                  </a:lnTo>
                  <a:lnTo>
                    <a:pt x="342272" y="88900"/>
                  </a:lnTo>
                  <a:lnTo>
                    <a:pt x="340303" y="76200"/>
                  </a:lnTo>
                  <a:close/>
                </a:path>
                <a:path w="8589644" h="2044700">
                  <a:moveTo>
                    <a:pt x="352749" y="76200"/>
                  </a:moveTo>
                  <a:lnTo>
                    <a:pt x="340303" y="76200"/>
                  </a:lnTo>
                  <a:lnTo>
                    <a:pt x="347079" y="88900"/>
                  </a:lnTo>
                  <a:lnTo>
                    <a:pt x="362587" y="88900"/>
                  </a:lnTo>
                  <a:lnTo>
                    <a:pt x="352749" y="76200"/>
                  </a:lnTo>
                  <a:close/>
                </a:path>
                <a:path w="8589644" h="2044700">
                  <a:moveTo>
                    <a:pt x="364723" y="77062"/>
                  </a:moveTo>
                  <a:lnTo>
                    <a:pt x="362587" y="88900"/>
                  </a:lnTo>
                  <a:lnTo>
                    <a:pt x="390071" y="88900"/>
                  </a:lnTo>
                  <a:lnTo>
                    <a:pt x="364723" y="77062"/>
                  </a:lnTo>
                  <a:close/>
                </a:path>
                <a:path w="8589644" h="2044700">
                  <a:moveTo>
                    <a:pt x="364878" y="76200"/>
                  </a:moveTo>
                  <a:lnTo>
                    <a:pt x="362876" y="76200"/>
                  </a:lnTo>
                  <a:lnTo>
                    <a:pt x="364723" y="77062"/>
                  </a:lnTo>
                  <a:lnTo>
                    <a:pt x="364878" y="76200"/>
                  </a:lnTo>
                  <a:close/>
                </a:path>
                <a:path w="8589644" h="2044700">
                  <a:moveTo>
                    <a:pt x="101054" y="63500"/>
                  </a:moveTo>
                  <a:lnTo>
                    <a:pt x="94917" y="63500"/>
                  </a:lnTo>
                  <a:lnTo>
                    <a:pt x="94591" y="76200"/>
                  </a:lnTo>
                  <a:lnTo>
                    <a:pt x="97497" y="76200"/>
                  </a:lnTo>
                  <a:lnTo>
                    <a:pt x="101054" y="63500"/>
                  </a:lnTo>
                  <a:close/>
                </a:path>
                <a:path w="8589644" h="2044700">
                  <a:moveTo>
                    <a:pt x="118484" y="63500"/>
                  </a:moveTo>
                  <a:lnTo>
                    <a:pt x="114440" y="63500"/>
                  </a:lnTo>
                  <a:lnTo>
                    <a:pt x="116132" y="76200"/>
                  </a:lnTo>
                  <a:lnTo>
                    <a:pt x="121352" y="76200"/>
                  </a:lnTo>
                  <a:lnTo>
                    <a:pt x="118484" y="63500"/>
                  </a:lnTo>
                  <a:close/>
                </a:path>
                <a:path w="8589644" h="2044700">
                  <a:moveTo>
                    <a:pt x="142595" y="74661"/>
                  </a:moveTo>
                  <a:lnTo>
                    <a:pt x="140907" y="76200"/>
                  </a:lnTo>
                  <a:lnTo>
                    <a:pt x="142048" y="76200"/>
                  </a:lnTo>
                  <a:lnTo>
                    <a:pt x="142595" y="74661"/>
                  </a:lnTo>
                  <a:close/>
                </a:path>
                <a:path w="8589644" h="2044700">
                  <a:moveTo>
                    <a:pt x="301693" y="63500"/>
                  </a:moveTo>
                  <a:lnTo>
                    <a:pt x="154847" y="63500"/>
                  </a:lnTo>
                  <a:lnTo>
                    <a:pt x="170010" y="76200"/>
                  </a:lnTo>
                  <a:lnTo>
                    <a:pt x="304244" y="76200"/>
                  </a:lnTo>
                  <a:lnTo>
                    <a:pt x="301693" y="63500"/>
                  </a:lnTo>
                  <a:close/>
                </a:path>
                <a:path w="8589644" h="2044700">
                  <a:moveTo>
                    <a:pt x="314409" y="63500"/>
                  </a:moveTo>
                  <a:lnTo>
                    <a:pt x="304244" y="76200"/>
                  </a:lnTo>
                  <a:lnTo>
                    <a:pt x="316002" y="76200"/>
                  </a:lnTo>
                  <a:lnTo>
                    <a:pt x="314409" y="63500"/>
                  </a:lnTo>
                  <a:close/>
                </a:path>
                <a:path w="8589644" h="2044700">
                  <a:moveTo>
                    <a:pt x="328656" y="63500"/>
                  </a:moveTo>
                  <a:lnTo>
                    <a:pt x="318621" y="63500"/>
                  </a:lnTo>
                  <a:lnTo>
                    <a:pt x="316002" y="76200"/>
                  </a:lnTo>
                  <a:lnTo>
                    <a:pt x="352502" y="76200"/>
                  </a:lnTo>
                  <a:lnTo>
                    <a:pt x="328656" y="63500"/>
                  </a:lnTo>
                  <a:close/>
                </a:path>
                <a:path w="8589644" h="2044700">
                  <a:moveTo>
                    <a:pt x="154847" y="63500"/>
                  </a:moveTo>
                  <a:lnTo>
                    <a:pt x="146571" y="63500"/>
                  </a:lnTo>
                  <a:lnTo>
                    <a:pt x="142595" y="74661"/>
                  </a:lnTo>
                  <a:lnTo>
                    <a:pt x="154847" y="63500"/>
                  </a:lnTo>
                  <a:close/>
                </a:path>
                <a:path w="8589644" h="2044700">
                  <a:moveTo>
                    <a:pt x="38624" y="50800"/>
                  </a:moveTo>
                  <a:lnTo>
                    <a:pt x="29025" y="50800"/>
                  </a:lnTo>
                  <a:lnTo>
                    <a:pt x="38396" y="63500"/>
                  </a:lnTo>
                  <a:lnTo>
                    <a:pt x="38624" y="50800"/>
                  </a:lnTo>
                  <a:close/>
                </a:path>
                <a:path w="8589644" h="2044700">
                  <a:moveTo>
                    <a:pt x="68929" y="50800"/>
                  </a:moveTo>
                  <a:lnTo>
                    <a:pt x="56117" y="50800"/>
                  </a:lnTo>
                  <a:lnTo>
                    <a:pt x="54275" y="63500"/>
                  </a:lnTo>
                  <a:lnTo>
                    <a:pt x="74479" y="63500"/>
                  </a:lnTo>
                  <a:lnTo>
                    <a:pt x="68929" y="50800"/>
                  </a:lnTo>
                  <a:close/>
                </a:path>
                <a:path w="8589644" h="2044700">
                  <a:moveTo>
                    <a:pt x="91766" y="50800"/>
                  </a:moveTo>
                  <a:lnTo>
                    <a:pt x="75154" y="50800"/>
                  </a:lnTo>
                  <a:lnTo>
                    <a:pt x="80045" y="63500"/>
                  </a:lnTo>
                  <a:lnTo>
                    <a:pt x="88866" y="63500"/>
                  </a:lnTo>
                  <a:lnTo>
                    <a:pt x="95673" y="54846"/>
                  </a:lnTo>
                  <a:lnTo>
                    <a:pt x="91766" y="50800"/>
                  </a:lnTo>
                  <a:close/>
                </a:path>
                <a:path w="8589644" h="2044700">
                  <a:moveTo>
                    <a:pt x="99438" y="58746"/>
                  </a:moveTo>
                  <a:lnTo>
                    <a:pt x="99787" y="63500"/>
                  </a:lnTo>
                  <a:lnTo>
                    <a:pt x="104028" y="63500"/>
                  </a:lnTo>
                  <a:lnTo>
                    <a:pt x="99438" y="58746"/>
                  </a:lnTo>
                  <a:close/>
                </a:path>
                <a:path w="8589644" h="2044700">
                  <a:moveTo>
                    <a:pt x="100877" y="50800"/>
                  </a:moveTo>
                  <a:lnTo>
                    <a:pt x="98855" y="50800"/>
                  </a:lnTo>
                  <a:lnTo>
                    <a:pt x="99291" y="56736"/>
                  </a:lnTo>
                  <a:lnTo>
                    <a:pt x="104028" y="63500"/>
                  </a:lnTo>
                  <a:lnTo>
                    <a:pt x="101808" y="51794"/>
                  </a:lnTo>
                  <a:lnTo>
                    <a:pt x="100877" y="50800"/>
                  </a:lnTo>
                  <a:close/>
                </a:path>
                <a:path w="8589644" h="2044700">
                  <a:moveTo>
                    <a:pt x="251049" y="50800"/>
                  </a:moveTo>
                  <a:lnTo>
                    <a:pt x="101619" y="50800"/>
                  </a:lnTo>
                  <a:lnTo>
                    <a:pt x="101808" y="51794"/>
                  </a:lnTo>
                  <a:lnTo>
                    <a:pt x="112760" y="63500"/>
                  </a:lnTo>
                  <a:lnTo>
                    <a:pt x="262878" y="63500"/>
                  </a:lnTo>
                  <a:lnTo>
                    <a:pt x="251049" y="50800"/>
                  </a:lnTo>
                  <a:close/>
                </a:path>
                <a:path w="8589644" h="2044700">
                  <a:moveTo>
                    <a:pt x="275482" y="50800"/>
                  </a:moveTo>
                  <a:lnTo>
                    <a:pt x="271592" y="50800"/>
                  </a:lnTo>
                  <a:lnTo>
                    <a:pt x="262878" y="63500"/>
                  </a:lnTo>
                  <a:lnTo>
                    <a:pt x="272839" y="63500"/>
                  </a:lnTo>
                  <a:lnTo>
                    <a:pt x="275482" y="50800"/>
                  </a:lnTo>
                  <a:close/>
                </a:path>
                <a:path w="8589644" h="2044700">
                  <a:moveTo>
                    <a:pt x="281862" y="50800"/>
                  </a:moveTo>
                  <a:lnTo>
                    <a:pt x="272839" y="63500"/>
                  </a:lnTo>
                  <a:lnTo>
                    <a:pt x="285542" y="63500"/>
                  </a:lnTo>
                  <a:lnTo>
                    <a:pt x="281862" y="50800"/>
                  </a:lnTo>
                  <a:close/>
                </a:path>
                <a:path w="8589644" h="2044700">
                  <a:moveTo>
                    <a:pt x="319424" y="50800"/>
                  </a:moveTo>
                  <a:lnTo>
                    <a:pt x="309383" y="63500"/>
                  </a:lnTo>
                  <a:lnTo>
                    <a:pt x="320314" y="63500"/>
                  </a:lnTo>
                  <a:lnTo>
                    <a:pt x="319424" y="50800"/>
                  </a:lnTo>
                  <a:close/>
                </a:path>
                <a:path w="8589644" h="2044700">
                  <a:moveTo>
                    <a:pt x="96886" y="53303"/>
                  </a:moveTo>
                  <a:lnTo>
                    <a:pt x="95673" y="54846"/>
                  </a:lnTo>
                  <a:lnTo>
                    <a:pt x="99438" y="58746"/>
                  </a:lnTo>
                  <a:lnTo>
                    <a:pt x="99291" y="56736"/>
                  </a:lnTo>
                  <a:lnTo>
                    <a:pt x="96886" y="53303"/>
                  </a:lnTo>
                  <a:close/>
                </a:path>
                <a:path w="8589644" h="2044700">
                  <a:moveTo>
                    <a:pt x="98855" y="50800"/>
                  </a:moveTo>
                  <a:lnTo>
                    <a:pt x="96886" y="53303"/>
                  </a:lnTo>
                  <a:lnTo>
                    <a:pt x="99291" y="56736"/>
                  </a:lnTo>
                  <a:lnTo>
                    <a:pt x="98855" y="50800"/>
                  </a:lnTo>
                  <a:close/>
                </a:path>
                <a:path w="8589644" h="2044700">
                  <a:moveTo>
                    <a:pt x="98855" y="50800"/>
                  </a:moveTo>
                  <a:lnTo>
                    <a:pt x="95133" y="50800"/>
                  </a:lnTo>
                  <a:lnTo>
                    <a:pt x="96886" y="53303"/>
                  </a:lnTo>
                  <a:lnTo>
                    <a:pt x="98855" y="50800"/>
                  </a:lnTo>
                  <a:close/>
                </a:path>
                <a:path w="8589644" h="2044700">
                  <a:moveTo>
                    <a:pt x="7748" y="38100"/>
                  </a:moveTo>
                  <a:lnTo>
                    <a:pt x="7413" y="50800"/>
                  </a:lnTo>
                  <a:lnTo>
                    <a:pt x="21252" y="50800"/>
                  </a:lnTo>
                  <a:lnTo>
                    <a:pt x="7748" y="38100"/>
                  </a:lnTo>
                  <a:close/>
                </a:path>
                <a:path w="8589644" h="2044700">
                  <a:moveTo>
                    <a:pt x="49528" y="38100"/>
                  </a:moveTo>
                  <a:lnTo>
                    <a:pt x="13732" y="38100"/>
                  </a:lnTo>
                  <a:lnTo>
                    <a:pt x="21252" y="50800"/>
                  </a:lnTo>
                  <a:lnTo>
                    <a:pt x="41718" y="50800"/>
                  </a:lnTo>
                  <a:lnTo>
                    <a:pt x="49528" y="38100"/>
                  </a:lnTo>
                  <a:close/>
                </a:path>
                <a:path w="8589644" h="2044700">
                  <a:moveTo>
                    <a:pt x="58040" y="38100"/>
                  </a:moveTo>
                  <a:lnTo>
                    <a:pt x="49528" y="38100"/>
                  </a:lnTo>
                  <a:lnTo>
                    <a:pt x="63903" y="50800"/>
                  </a:lnTo>
                  <a:lnTo>
                    <a:pt x="66259" y="50800"/>
                  </a:lnTo>
                  <a:lnTo>
                    <a:pt x="58040" y="38100"/>
                  </a:lnTo>
                  <a:close/>
                </a:path>
                <a:path w="8589644" h="2044700">
                  <a:moveTo>
                    <a:pt x="92520" y="38100"/>
                  </a:moveTo>
                  <a:lnTo>
                    <a:pt x="71003" y="38100"/>
                  </a:lnTo>
                  <a:lnTo>
                    <a:pt x="69065" y="50800"/>
                  </a:lnTo>
                  <a:lnTo>
                    <a:pt x="99215" y="50800"/>
                  </a:lnTo>
                  <a:lnTo>
                    <a:pt x="95431" y="40893"/>
                  </a:lnTo>
                  <a:lnTo>
                    <a:pt x="92520" y="38100"/>
                  </a:lnTo>
                  <a:close/>
                </a:path>
                <a:path w="8589644" h="2044700">
                  <a:moveTo>
                    <a:pt x="101094" y="46326"/>
                  </a:moveTo>
                  <a:lnTo>
                    <a:pt x="100620" y="50800"/>
                  </a:lnTo>
                  <a:lnTo>
                    <a:pt x="105755" y="50800"/>
                  </a:lnTo>
                  <a:lnTo>
                    <a:pt x="101094" y="46326"/>
                  </a:lnTo>
                  <a:close/>
                </a:path>
                <a:path w="8589644" h="2044700">
                  <a:moveTo>
                    <a:pt x="109965" y="38100"/>
                  </a:moveTo>
                  <a:lnTo>
                    <a:pt x="101965" y="38100"/>
                  </a:lnTo>
                  <a:lnTo>
                    <a:pt x="101094" y="46326"/>
                  </a:lnTo>
                  <a:lnTo>
                    <a:pt x="105755" y="50800"/>
                  </a:lnTo>
                  <a:lnTo>
                    <a:pt x="109965" y="38100"/>
                  </a:lnTo>
                  <a:close/>
                </a:path>
                <a:path w="8589644" h="2044700">
                  <a:moveTo>
                    <a:pt x="176558" y="38100"/>
                  </a:moveTo>
                  <a:lnTo>
                    <a:pt x="109965" y="38100"/>
                  </a:lnTo>
                  <a:lnTo>
                    <a:pt x="105755" y="50800"/>
                  </a:lnTo>
                  <a:lnTo>
                    <a:pt x="178528" y="50800"/>
                  </a:lnTo>
                  <a:lnTo>
                    <a:pt x="176558" y="38100"/>
                  </a:lnTo>
                  <a:close/>
                </a:path>
                <a:path w="8589644" h="2044700">
                  <a:moveTo>
                    <a:pt x="208717" y="38100"/>
                  </a:moveTo>
                  <a:lnTo>
                    <a:pt x="180758" y="38100"/>
                  </a:lnTo>
                  <a:lnTo>
                    <a:pt x="183844" y="50800"/>
                  </a:lnTo>
                  <a:lnTo>
                    <a:pt x="214237" y="50800"/>
                  </a:lnTo>
                  <a:lnTo>
                    <a:pt x="208717" y="38100"/>
                  </a:lnTo>
                  <a:close/>
                </a:path>
                <a:path w="8589644" h="2044700">
                  <a:moveTo>
                    <a:pt x="101965" y="38100"/>
                  </a:moveTo>
                  <a:lnTo>
                    <a:pt x="94364" y="38100"/>
                  </a:lnTo>
                  <a:lnTo>
                    <a:pt x="95431" y="40893"/>
                  </a:lnTo>
                  <a:lnTo>
                    <a:pt x="101094" y="46326"/>
                  </a:lnTo>
                  <a:lnTo>
                    <a:pt x="101965" y="38100"/>
                  </a:lnTo>
                  <a:close/>
                </a:path>
                <a:path w="8589644" h="2044700">
                  <a:moveTo>
                    <a:pt x="94364" y="38100"/>
                  </a:moveTo>
                  <a:lnTo>
                    <a:pt x="92520" y="38100"/>
                  </a:lnTo>
                  <a:lnTo>
                    <a:pt x="95431" y="40893"/>
                  </a:lnTo>
                  <a:lnTo>
                    <a:pt x="94364" y="38100"/>
                  </a:lnTo>
                  <a:close/>
                </a:path>
                <a:path w="8589644" h="2044700">
                  <a:moveTo>
                    <a:pt x="3235" y="25400"/>
                  </a:moveTo>
                  <a:lnTo>
                    <a:pt x="0" y="38100"/>
                  </a:lnTo>
                  <a:lnTo>
                    <a:pt x="5324" y="38100"/>
                  </a:lnTo>
                  <a:lnTo>
                    <a:pt x="5701" y="37658"/>
                  </a:lnTo>
                  <a:lnTo>
                    <a:pt x="3235" y="25400"/>
                  </a:lnTo>
                  <a:close/>
                </a:path>
                <a:path w="8589644" h="2044700">
                  <a:moveTo>
                    <a:pt x="58218" y="25400"/>
                  </a:moveTo>
                  <a:lnTo>
                    <a:pt x="16167" y="25400"/>
                  </a:lnTo>
                  <a:lnTo>
                    <a:pt x="5701" y="37658"/>
                  </a:lnTo>
                  <a:lnTo>
                    <a:pt x="5790" y="38100"/>
                  </a:lnTo>
                  <a:lnTo>
                    <a:pt x="58720" y="38100"/>
                  </a:lnTo>
                  <a:lnTo>
                    <a:pt x="58218" y="25400"/>
                  </a:lnTo>
                  <a:close/>
                </a:path>
                <a:path w="8589644" h="2044700">
                  <a:moveTo>
                    <a:pt x="102626" y="25400"/>
                  </a:moveTo>
                  <a:lnTo>
                    <a:pt x="63505" y="25400"/>
                  </a:lnTo>
                  <a:lnTo>
                    <a:pt x="63097" y="38100"/>
                  </a:lnTo>
                  <a:lnTo>
                    <a:pt x="99958" y="38100"/>
                  </a:lnTo>
                  <a:lnTo>
                    <a:pt x="102626" y="25400"/>
                  </a:lnTo>
                  <a:close/>
                </a:path>
                <a:path w="8589644" h="2044700">
                  <a:moveTo>
                    <a:pt x="110488" y="25400"/>
                  </a:moveTo>
                  <a:lnTo>
                    <a:pt x="102626" y="25400"/>
                  </a:lnTo>
                  <a:lnTo>
                    <a:pt x="99958" y="38100"/>
                  </a:lnTo>
                  <a:lnTo>
                    <a:pt x="105438" y="38100"/>
                  </a:lnTo>
                  <a:lnTo>
                    <a:pt x="110488" y="25400"/>
                  </a:lnTo>
                  <a:close/>
                </a:path>
                <a:path w="8589644" h="2044700">
                  <a:moveTo>
                    <a:pt x="133029" y="25400"/>
                  </a:moveTo>
                  <a:lnTo>
                    <a:pt x="110488" y="25400"/>
                  </a:lnTo>
                  <a:lnTo>
                    <a:pt x="105438" y="38100"/>
                  </a:lnTo>
                  <a:lnTo>
                    <a:pt x="138064" y="38100"/>
                  </a:lnTo>
                  <a:lnTo>
                    <a:pt x="133029" y="25400"/>
                  </a:lnTo>
                  <a:close/>
                </a:path>
                <a:path w="8589644" h="2044700">
                  <a:moveTo>
                    <a:pt x="156914" y="25400"/>
                  </a:moveTo>
                  <a:lnTo>
                    <a:pt x="145503" y="38100"/>
                  </a:lnTo>
                  <a:lnTo>
                    <a:pt x="161938" y="38100"/>
                  </a:lnTo>
                  <a:lnTo>
                    <a:pt x="156914" y="25400"/>
                  </a:lnTo>
                  <a:close/>
                </a:path>
                <a:path w="8589644" h="2044700">
                  <a:moveTo>
                    <a:pt x="104788" y="12700"/>
                  </a:moveTo>
                  <a:lnTo>
                    <a:pt x="12631" y="12700"/>
                  </a:lnTo>
                  <a:lnTo>
                    <a:pt x="7706" y="25400"/>
                  </a:lnTo>
                  <a:lnTo>
                    <a:pt x="112607" y="25400"/>
                  </a:lnTo>
                  <a:lnTo>
                    <a:pt x="104788" y="12700"/>
                  </a:lnTo>
                  <a:close/>
                </a:path>
                <a:path w="8589644" h="2044700">
                  <a:moveTo>
                    <a:pt x="12104" y="0"/>
                  </a:moveTo>
                  <a:lnTo>
                    <a:pt x="14648" y="12700"/>
                  </a:lnTo>
                  <a:lnTo>
                    <a:pt x="22124" y="12700"/>
                  </a:lnTo>
                  <a:lnTo>
                    <a:pt x="22209" y="12219"/>
                  </a:lnTo>
                  <a:lnTo>
                    <a:pt x="12104" y="0"/>
                  </a:lnTo>
                  <a:close/>
                </a:path>
                <a:path w="8589644" h="2044700">
                  <a:moveTo>
                    <a:pt x="53549" y="0"/>
                  </a:moveTo>
                  <a:lnTo>
                    <a:pt x="24351" y="0"/>
                  </a:lnTo>
                  <a:lnTo>
                    <a:pt x="22209" y="12219"/>
                  </a:lnTo>
                  <a:lnTo>
                    <a:pt x="22606" y="12700"/>
                  </a:lnTo>
                  <a:lnTo>
                    <a:pt x="60647" y="12700"/>
                  </a:lnTo>
                  <a:lnTo>
                    <a:pt x="53549" y="0"/>
                  </a:lnTo>
                  <a:close/>
                </a:path>
                <a:path w="8589644" h="2044700">
                  <a:moveTo>
                    <a:pt x="68278" y="0"/>
                  </a:moveTo>
                  <a:lnTo>
                    <a:pt x="60647" y="12700"/>
                  </a:lnTo>
                  <a:lnTo>
                    <a:pt x="72593" y="12700"/>
                  </a:lnTo>
                  <a:lnTo>
                    <a:pt x="6827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8282" y="4484449"/>
              <a:ext cx="9259100" cy="19886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7076" y="6692311"/>
              <a:ext cx="7908288" cy="5901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366" y="7731064"/>
              <a:ext cx="8685788" cy="3051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97574" y="2356195"/>
              <a:ext cx="778693" cy="7786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9931" y="2387605"/>
              <a:ext cx="673987" cy="67398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51976" y="2424388"/>
            <a:ext cx="2705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52987" y="1784427"/>
            <a:ext cx="13007975" cy="2735580"/>
            <a:chOff x="6752987" y="1784427"/>
            <a:chExt cx="13007975" cy="273558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2987" y="1784427"/>
              <a:ext cx="13007352" cy="273499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71823" y="2552037"/>
              <a:ext cx="12169775" cy="1186180"/>
            </a:xfrm>
            <a:custGeom>
              <a:avLst/>
              <a:gdLst/>
              <a:ahLst/>
              <a:cxnLst/>
              <a:rect l="l" t="t" r="r" b="b"/>
              <a:pathLst>
                <a:path w="12169775" h="1186179">
                  <a:moveTo>
                    <a:pt x="12169681" y="0"/>
                  </a:moveTo>
                  <a:lnTo>
                    <a:pt x="0" y="0"/>
                  </a:lnTo>
                  <a:lnTo>
                    <a:pt x="0" y="1185827"/>
                  </a:lnTo>
                  <a:lnTo>
                    <a:pt x="12169681" y="1185827"/>
                  </a:lnTo>
                  <a:lnTo>
                    <a:pt x="12169681" y="0"/>
                  </a:lnTo>
                  <a:close/>
                </a:path>
              </a:pathLst>
            </a:custGeom>
            <a:solidFill>
              <a:srgbClr val="D6D3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71823" y="2552037"/>
            <a:ext cx="12169775" cy="11861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395"/>
              </a:spcBef>
            </a:pPr>
            <a:r>
              <a:rPr sz="2300" b="1" dirty="0">
                <a:latin typeface="Courier New"/>
                <a:cs typeface="Courier New"/>
              </a:rPr>
              <a:t>create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table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student</a:t>
            </a:r>
            <a:r>
              <a:rPr sz="2300" b="1" spc="-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(id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integer</a:t>
            </a:r>
            <a:r>
              <a:rPr sz="2300" b="1" spc="-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not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null</a:t>
            </a:r>
            <a:r>
              <a:rPr sz="2300" b="1" spc="-5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auto_increment,</a:t>
            </a:r>
            <a:endParaRPr sz="2300">
              <a:latin typeface="Courier New"/>
              <a:cs typeface="Courier New"/>
            </a:endParaRPr>
          </a:p>
          <a:p>
            <a:pPr marL="4029710" marR="391160">
              <a:lnSpc>
                <a:spcPct val="101600"/>
              </a:lnSpc>
            </a:pPr>
            <a:r>
              <a:rPr sz="2300" b="1" dirty="0">
                <a:latin typeface="Courier New"/>
                <a:cs typeface="Courier New"/>
              </a:rPr>
              <a:t>email varchar(255), first_name </a:t>
            </a:r>
            <a:r>
              <a:rPr sz="2300" b="1" spc="5" dirty="0">
                <a:latin typeface="Courier New"/>
                <a:cs typeface="Courier New"/>
              </a:rPr>
              <a:t>varchar(255), </a:t>
            </a:r>
            <a:r>
              <a:rPr sz="2300" b="1" spc="-137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last_name</a:t>
            </a:r>
            <a:r>
              <a:rPr sz="2300" b="1" spc="-15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varchar(255),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primary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dirty="0">
                <a:latin typeface="Courier New"/>
                <a:cs typeface="Courier New"/>
              </a:rPr>
              <a:t>key</a:t>
            </a:r>
            <a:r>
              <a:rPr sz="2300" b="1" spc="-10" dirty="0">
                <a:latin typeface="Courier New"/>
                <a:cs typeface="Courier New"/>
              </a:rPr>
              <a:t> </a:t>
            </a:r>
            <a:r>
              <a:rPr sz="2300" b="1" spc="5" dirty="0">
                <a:latin typeface="Courier New"/>
                <a:cs typeface="Courier New"/>
              </a:rPr>
              <a:t>(id))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988684" y="0"/>
            <a:ext cx="5930900" cy="3385185"/>
            <a:chOff x="13988684" y="0"/>
            <a:chExt cx="5930900" cy="3385185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88684" y="0"/>
              <a:ext cx="5930772" cy="338488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407603" y="694743"/>
              <a:ext cx="5093335" cy="1741805"/>
            </a:xfrm>
            <a:custGeom>
              <a:avLst/>
              <a:gdLst/>
              <a:ahLst/>
              <a:cxnLst/>
              <a:rect l="l" t="t" r="r" b="b"/>
              <a:pathLst>
                <a:path w="5093334" h="1741805">
                  <a:moveTo>
                    <a:pt x="5040747" y="0"/>
                  </a:moveTo>
                  <a:lnTo>
                    <a:pt x="558223" y="0"/>
                  </a:lnTo>
                  <a:lnTo>
                    <a:pt x="537847" y="4114"/>
                  </a:lnTo>
                  <a:lnTo>
                    <a:pt x="521205" y="15335"/>
                  </a:lnTo>
                  <a:lnTo>
                    <a:pt x="509984" y="31977"/>
                  </a:lnTo>
                  <a:lnTo>
                    <a:pt x="505869" y="52354"/>
                  </a:lnTo>
                  <a:lnTo>
                    <a:pt x="505869" y="1123327"/>
                  </a:lnTo>
                  <a:lnTo>
                    <a:pt x="0" y="1741768"/>
                  </a:lnTo>
                  <a:lnTo>
                    <a:pt x="679947" y="1287594"/>
                  </a:lnTo>
                  <a:lnTo>
                    <a:pt x="5040747" y="1287594"/>
                  </a:lnTo>
                  <a:lnTo>
                    <a:pt x="5061123" y="1283479"/>
                  </a:lnTo>
                  <a:lnTo>
                    <a:pt x="5077765" y="1272258"/>
                  </a:lnTo>
                  <a:lnTo>
                    <a:pt x="5088986" y="1255616"/>
                  </a:lnTo>
                  <a:lnTo>
                    <a:pt x="5093101" y="1235239"/>
                  </a:lnTo>
                  <a:lnTo>
                    <a:pt x="5093101" y="52354"/>
                  </a:lnTo>
                  <a:lnTo>
                    <a:pt x="5088988" y="31977"/>
                  </a:lnTo>
                  <a:lnTo>
                    <a:pt x="5077769" y="15335"/>
                  </a:lnTo>
                  <a:lnTo>
                    <a:pt x="5061128" y="4114"/>
                  </a:lnTo>
                  <a:lnTo>
                    <a:pt x="5040747" y="0"/>
                  </a:lnTo>
                  <a:close/>
                </a:path>
              </a:pathLst>
            </a:custGeom>
            <a:solidFill>
              <a:srgbClr val="D56F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968415" y="774187"/>
            <a:ext cx="4477385" cy="1072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3135">
              <a:lnSpc>
                <a:spcPct val="110800"/>
              </a:lnSpc>
              <a:spcBef>
                <a:spcPts val="95"/>
              </a:spcBef>
            </a:pPr>
            <a:r>
              <a:rPr sz="31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Hibernate </a:t>
            </a:r>
            <a:r>
              <a:rPr sz="31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will </a:t>
            </a:r>
            <a:r>
              <a:rPr sz="31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 generate</a:t>
            </a:r>
            <a:r>
              <a:rPr sz="3100" spc="-1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spc="15" dirty="0">
                <a:solidFill>
                  <a:srgbClr val="FFFFFF"/>
                </a:solidFill>
                <a:latin typeface="Palatino Linotype"/>
                <a:cs typeface="Palatino Linotype"/>
              </a:rPr>
              <a:t>and</a:t>
            </a:r>
            <a:r>
              <a:rPr sz="31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execute</a:t>
            </a:r>
            <a:r>
              <a:rPr sz="3100" spc="-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100" spc="10" dirty="0">
                <a:solidFill>
                  <a:srgbClr val="FFFFFF"/>
                </a:solidFill>
                <a:latin typeface="Palatino Linotype"/>
                <a:cs typeface="Palatino Linotype"/>
              </a:rPr>
              <a:t>this</a:t>
            </a:r>
            <a:endParaRPr sz="3100">
              <a:latin typeface="Palatino Linotype"/>
              <a:cs typeface="Palatino Linotype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971474" y="1731146"/>
            <a:ext cx="779145" cy="779145"/>
            <a:chOff x="7971474" y="1731146"/>
            <a:chExt cx="779145" cy="77914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1474" y="1731146"/>
              <a:ext cx="778693" cy="77869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3831" y="1762556"/>
              <a:ext cx="673984" cy="67398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225866" y="1799338"/>
            <a:ext cx="2705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140843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" dirty="0">
                <a:latin typeface="Cambria"/>
                <a:cs typeface="Cambria"/>
              </a:rPr>
              <a:t>Configuration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225" dirty="0">
                <a:latin typeface="Cambria"/>
                <a:cs typeface="Cambria"/>
              </a:rPr>
              <a:t>-</a:t>
            </a:r>
            <a:r>
              <a:rPr sz="6500" spc="125" dirty="0">
                <a:latin typeface="Cambria"/>
                <a:cs typeface="Cambria"/>
              </a:rPr>
              <a:t> </a:t>
            </a:r>
            <a:r>
              <a:rPr sz="6500" spc="-155" dirty="0">
                <a:latin typeface="Cambria"/>
                <a:cs typeface="Cambria"/>
              </a:rPr>
              <a:t>application.properties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51240" y="3308799"/>
            <a:ext cx="15833725" cy="819785"/>
            <a:chOff x="2251240" y="3308799"/>
            <a:chExt cx="15833725" cy="819785"/>
          </a:xfrm>
        </p:grpSpPr>
        <p:sp>
          <p:nvSpPr>
            <p:cNvPr id="4" name="object 4"/>
            <p:cNvSpPr/>
            <p:nvPr/>
          </p:nvSpPr>
          <p:spPr>
            <a:xfrm>
              <a:off x="2251240" y="3308800"/>
              <a:ext cx="15833725" cy="819785"/>
            </a:xfrm>
            <a:custGeom>
              <a:avLst/>
              <a:gdLst/>
              <a:ahLst/>
              <a:cxnLst/>
              <a:rect l="l" t="t" r="r" b="b"/>
              <a:pathLst>
                <a:path w="15833725" h="819785">
                  <a:moveTo>
                    <a:pt x="15833179" y="0"/>
                  </a:moveTo>
                  <a:lnTo>
                    <a:pt x="4876863" y="0"/>
                  </a:lnTo>
                  <a:lnTo>
                    <a:pt x="0" y="0"/>
                  </a:lnTo>
                  <a:lnTo>
                    <a:pt x="0" y="819505"/>
                  </a:lnTo>
                  <a:lnTo>
                    <a:pt x="4876863" y="819505"/>
                  </a:lnTo>
                  <a:lnTo>
                    <a:pt x="15833179" y="819505"/>
                  </a:lnTo>
                  <a:lnTo>
                    <a:pt x="15833179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7746" y="3581042"/>
              <a:ext cx="2366420" cy="3664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503747" y="3491612"/>
            <a:ext cx="23723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6F4EF"/>
                </a:solidFill>
                <a:latin typeface="Arial"/>
                <a:cs typeface="Arial"/>
              </a:rPr>
              <a:t>Property</a:t>
            </a:r>
            <a:r>
              <a:rPr sz="2600" b="1" spc="-40" dirty="0">
                <a:solidFill>
                  <a:srgbClr val="F6F4EF"/>
                </a:solidFill>
                <a:latin typeface="Arial"/>
                <a:cs typeface="Arial"/>
              </a:rPr>
              <a:t> </a:t>
            </a:r>
            <a:r>
              <a:rPr sz="2600" b="1" spc="-15" dirty="0">
                <a:solidFill>
                  <a:srgbClr val="F6F4EF"/>
                </a:solidFill>
                <a:latin typeface="Arial"/>
                <a:cs typeface="Arial"/>
              </a:rPr>
              <a:t>Value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2075" y="3581042"/>
            <a:ext cx="3329741" cy="3664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36495" y="3491612"/>
            <a:ext cx="33401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6F4EF"/>
                </a:solidFill>
                <a:latin typeface="Arial"/>
                <a:cs typeface="Arial"/>
              </a:rPr>
              <a:t>Property</a:t>
            </a:r>
            <a:r>
              <a:rPr sz="2600" b="1" spc="-30" dirty="0">
                <a:solidFill>
                  <a:srgbClr val="F6F4E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F6F4EF"/>
                </a:solidFill>
                <a:latin typeface="Arial"/>
                <a:cs typeface="Arial"/>
              </a:rPr>
              <a:t>Description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1650" y="4460597"/>
            <a:ext cx="837670" cy="21988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74823" y="4281986"/>
            <a:ext cx="8299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2600"/>
                </a:solidFill>
                <a:latin typeface="Courier New"/>
                <a:cs typeface="Courier New"/>
              </a:rPr>
              <a:t>none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1002" y="4311116"/>
            <a:ext cx="408559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Arial MT"/>
                <a:cs typeface="Arial MT"/>
              </a:rPr>
              <a:t>No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action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10" dirty="0">
                <a:latin typeface="Arial MT"/>
                <a:cs typeface="Arial MT"/>
              </a:rPr>
              <a:t>will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20" dirty="0">
                <a:latin typeface="Arial MT"/>
                <a:cs typeface="Arial MT"/>
              </a:rPr>
              <a:t>be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performed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0571" y="5224971"/>
            <a:ext cx="2240769" cy="33506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571065" y="5101489"/>
            <a:ext cx="223710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FF2600"/>
                </a:solidFill>
                <a:latin typeface="Courier New"/>
                <a:cs typeface="Courier New"/>
              </a:rPr>
              <a:t>create-only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51002" y="5130619"/>
            <a:ext cx="494347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Arial MT"/>
                <a:cs typeface="Arial MT"/>
              </a:rPr>
              <a:t>Database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tables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are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only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created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61650" y="6041700"/>
            <a:ext cx="848141" cy="3350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274823" y="5920993"/>
            <a:ext cx="8299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2600"/>
                </a:solidFill>
                <a:latin typeface="Courier New"/>
                <a:cs typeface="Courier New"/>
              </a:rPr>
              <a:t>drop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51002" y="5950113"/>
            <a:ext cx="43478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Arial MT"/>
                <a:cs typeface="Arial MT"/>
              </a:rPr>
              <a:t>Database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tables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are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20" dirty="0">
                <a:latin typeface="Arial MT"/>
                <a:cs typeface="Arial MT"/>
              </a:rPr>
              <a:t>dropped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3174" y="6868900"/>
            <a:ext cx="1225093" cy="26177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073751" y="6740497"/>
            <a:ext cx="1231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2600"/>
                </a:solidFill>
                <a:latin typeface="Courier New"/>
                <a:cs typeface="Courier New"/>
              </a:rPr>
              <a:t>create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51002" y="6769617"/>
            <a:ext cx="98615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Arial MT"/>
                <a:cs typeface="Arial MT"/>
              </a:rPr>
              <a:t>Database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tables are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20" dirty="0">
                <a:latin typeface="Arial MT"/>
                <a:cs typeface="Arial MT"/>
              </a:rPr>
              <a:t>dropped</a:t>
            </a:r>
            <a:r>
              <a:rPr sz="2600" spc="15" dirty="0">
                <a:latin typeface="Arial MT"/>
                <a:cs typeface="Arial MT"/>
              </a:rPr>
              <a:t> followed </a:t>
            </a:r>
            <a:r>
              <a:rPr sz="2600" spc="20" dirty="0">
                <a:latin typeface="Arial MT"/>
                <a:cs typeface="Arial MT"/>
              </a:rPr>
              <a:t>by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database tables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creation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70571" y="7685630"/>
            <a:ext cx="2240769" cy="33506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571065" y="7560001"/>
            <a:ext cx="223774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2600"/>
                </a:solidFill>
                <a:latin typeface="Courier New"/>
                <a:cs typeface="Courier New"/>
              </a:rPr>
              <a:t>create-drop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51002" y="7411115"/>
            <a:ext cx="9954895" cy="8153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295"/>
              </a:spcBef>
            </a:pPr>
            <a:r>
              <a:rPr sz="2600" spc="15" dirty="0">
                <a:latin typeface="Arial MT"/>
                <a:cs typeface="Arial MT"/>
              </a:rPr>
              <a:t>Database tables are </a:t>
            </a:r>
            <a:r>
              <a:rPr sz="2600" spc="20" dirty="0">
                <a:latin typeface="Arial MT"/>
                <a:cs typeface="Arial MT"/>
              </a:rPr>
              <a:t>dropped </a:t>
            </a:r>
            <a:r>
              <a:rPr sz="2600" spc="15" dirty="0">
                <a:latin typeface="Arial MT"/>
                <a:cs typeface="Arial MT"/>
              </a:rPr>
              <a:t>followed </a:t>
            </a:r>
            <a:r>
              <a:rPr sz="2600" spc="20" dirty="0">
                <a:latin typeface="Arial MT"/>
                <a:cs typeface="Arial MT"/>
              </a:rPr>
              <a:t>by </a:t>
            </a:r>
            <a:r>
              <a:rPr sz="2600" spc="15" dirty="0">
                <a:latin typeface="Arial MT"/>
                <a:cs typeface="Arial MT"/>
              </a:rPr>
              <a:t>database tables creation. </a:t>
            </a:r>
            <a:r>
              <a:rPr sz="2600" spc="-710" dirty="0">
                <a:latin typeface="Arial MT"/>
                <a:cs typeface="Arial MT"/>
              </a:rPr>
              <a:t> </a:t>
            </a:r>
            <a:r>
              <a:rPr sz="2600" spc="20" dirty="0">
                <a:latin typeface="Arial MT"/>
                <a:cs typeface="Arial MT"/>
              </a:rPr>
              <a:t>On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application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shutdown,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drop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the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database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53285" y="8502359"/>
            <a:ext cx="1643929" cy="27224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872679" y="8379504"/>
            <a:ext cx="16344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2600"/>
                </a:solidFill>
                <a:latin typeface="Courier New"/>
                <a:cs typeface="Courier New"/>
              </a:rPr>
              <a:t>validate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1002" y="8408624"/>
            <a:ext cx="54965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Arial MT"/>
                <a:cs typeface="Arial MT"/>
              </a:rPr>
              <a:t>Validate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the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database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tables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20" dirty="0">
                <a:latin typeface="Arial MT"/>
                <a:cs typeface="Arial MT"/>
              </a:rPr>
              <a:t>schema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62703" y="9319087"/>
            <a:ext cx="1235564" cy="335068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073751" y="9199009"/>
            <a:ext cx="1231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2600"/>
                </a:solidFill>
                <a:latin typeface="Courier New"/>
                <a:cs typeface="Courier New"/>
              </a:rPr>
              <a:t>update</a:t>
            </a:r>
            <a:endParaRPr sz="2600" dirty="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51002" y="9228128"/>
            <a:ext cx="53905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Arial MT"/>
                <a:cs typeface="Arial MT"/>
              </a:rPr>
              <a:t>Update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the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database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tables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spc="20" dirty="0">
                <a:latin typeface="Arial MT"/>
                <a:cs typeface="Arial MT"/>
              </a:rPr>
              <a:t>schema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72528" y="2072512"/>
            <a:ext cx="16052165" cy="1047115"/>
            <a:chOff x="972528" y="2072512"/>
            <a:chExt cx="16052165" cy="1047115"/>
          </a:xfrm>
        </p:grpSpPr>
        <p:sp>
          <p:nvSpPr>
            <p:cNvPr id="31" name="object 31"/>
            <p:cNvSpPr/>
            <p:nvPr/>
          </p:nvSpPr>
          <p:spPr>
            <a:xfrm>
              <a:off x="1150530" y="2187692"/>
              <a:ext cx="15699740" cy="589280"/>
            </a:xfrm>
            <a:custGeom>
              <a:avLst/>
              <a:gdLst/>
              <a:ahLst/>
              <a:cxnLst/>
              <a:rect l="l" t="t" r="r" b="b"/>
              <a:pathLst>
                <a:path w="15699740" h="589280">
                  <a:moveTo>
                    <a:pt x="15699521" y="0"/>
                  </a:moveTo>
                  <a:lnTo>
                    <a:pt x="0" y="0"/>
                  </a:lnTo>
                  <a:lnTo>
                    <a:pt x="0" y="588987"/>
                  </a:lnTo>
                  <a:lnTo>
                    <a:pt x="15699521" y="588987"/>
                  </a:lnTo>
                  <a:lnTo>
                    <a:pt x="15699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528" y="2072512"/>
              <a:ext cx="198946" cy="10470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25457" y="2072512"/>
              <a:ext cx="198946" cy="104708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1472" y="2072512"/>
              <a:ext cx="15653973" cy="1780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1472" y="2721707"/>
              <a:ext cx="15653973" cy="397893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2246004" y="3303564"/>
            <a:ext cx="17858105" cy="6566534"/>
            <a:chOff x="2246004" y="3303564"/>
            <a:chExt cx="17858105" cy="6566534"/>
          </a:xfrm>
        </p:grpSpPr>
        <p:sp>
          <p:nvSpPr>
            <p:cNvPr id="37" name="object 37"/>
            <p:cNvSpPr/>
            <p:nvPr/>
          </p:nvSpPr>
          <p:spPr>
            <a:xfrm>
              <a:off x="7128107" y="3303564"/>
              <a:ext cx="0" cy="824865"/>
            </a:xfrm>
            <a:custGeom>
              <a:avLst/>
              <a:gdLst/>
              <a:ahLst/>
              <a:cxnLst/>
              <a:rect l="l" t="t" r="r" b="b"/>
              <a:pathLst>
                <a:path h="824864">
                  <a:moveTo>
                    <a:pt x="0" y="0"/>
                  </a:moveTo>
                  <a:lnTo>
                    <a:pt x="0" y="824737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46004" y="4128301"/>
              <a:ext cx="15843885" cy="5742305"/>
            </a:xfrm>
            <a:custGeom>
              <a:avLst/>
              <a:gdLst/>
              <a:ahLst/>
              <a:cxnLst/>
              <a:rect l="l" t="t" r="r" b="b"/>
              <a:pathLst>
                <a:path w="15843885" h="5742305">
                  <a:moveTo>
                    <a:pt x="4882102" y="0"/>
                  </a:moveTo>
                  <a:lnTo>
                    <a:pt x="4882102" y="5741753"/>
                  </a:lnTo>
                </a:path>
                <a:path w="15843885" h="5742305">
                  <a:moveTo>
                    <a:pt x="0" y="819505"/>
                  </a:moveTo>
                  <a:lnTo>
                    <a:pt x="15843706" y="819505"/>
                  </a:lnTo>
                </a:path>
                <a:path w="15843885" h="5742305">
                  <a:moveTo>
                    <a:pt x="0" y="1639009"/>
                  </a:moveTo>
                  <a:lnTo>
                    <a:pt x="15843706" y="1639009"/>
                  </a:lnTo>
                </a:path>
                <a:path w="15843885" h="5742305">
                  <a:moveTo>
                    <a:pt x="0" y="2458503"/>
                  </a:moveTo>
                  <a:lnTo>
                    <a:pt x="15843706" y="2458503"/>
                  </a:lnTo>
                </a:path>
                <a:path w="15843885" h="5742305">
                  <a:moveTo>
                    <a:pt x="0" y="3278006"/>
                  </a:moveTo>
                  <a:lnTo>
                    <a:pt x="15843706" y="3278006"/>
                  </a:lnTo>
                </a:path>
                <a:path w="15843885" h="5742305">
                  <a:moveTo>
                    <a:pt x="0" y="4097510"/>
                  </a:moveTo>
                  <a:lnTo>
                    <a:pt x="15843706" y="4097510"/>
                  </a:lnTo>
                </a:path>
                <a:path w="15843885" h="5742305">
                  <a:moveTo>
                    <a:pt x="0" y="4917014"/>
                  </a:moveTo>
                  <a:lnTo>
                    <a:pt x="15843706" y="4917014"/>
                  </a:lnTo>
                </a:path>
              </a:pathLst>
            </a:custGeom>
            <a:ln w="10470">
              <a:solidFill>
                <a:srgbClr val="769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46004" y="3303564"/>
              <a:ext cx="15843885" cy="824865"/>
            </a:xfrm>
            <a:custGeom>
              <a:avLst/>
              <a:gdLst/>
              <a:ahLst/>
              <a:cxnLst/>
              <a:rect l="l" t="t" r="r" b="b"/>
              <a:pathLst>
                <a:path w="15843885" h="824864">
                  <a:moveTo>
                    <a:pt x="0" y="824737"/>
                  </a:moveTo>
                  <a:lnTo>
                    <a:pt x="15843706" y="824737"/>
                  </a:lnTo>
                </a:path>
                <a:path w="15843885" h="824864">
                  <a:moveTo>
                    <a:pt x="5235" y="0"/>
                  </a:moveTo>
                  <a:lnTo>
                    <a:pt x="5235" y="824737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251240" y="4128301"/>
              <a:ext cx="0" cy="5742305"/>
            </a:xfrm>
            <a:custGeom>
              <a:avLst/>
              <a:gdLst/>
              <a:ahLst/>
              <a:cxnLst/>
              <a:rect l="l" t="t" r="r" b="b"/>
              <a:pathLst>
                <a:path h="5742305">
                  <a:moveTo>
                    <a:pt x="0" y="0"/>
                  </a:moveTo>
                  <a:lnTo>
                    <a:pt x="0" y="5741753"/>
                  </a:lnTo>
                </a:path>
              </a:pathLst>
            </a:custGeom>
            <a:ln w="10470">
              <a:solidFill>
                <a:srgbClr val="769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084475" y="3303564"/>
              <a:ext cx="0" cy="824865"/>
            </a:xfrm>
            <a:custGeom>
              <a:avLst/>
              <a:gdLst/>
              <a:ahLst/>
              <a:cxnLst/>
              <a:rect l="l" t="t" r="r" b="b"/>
              <a:pathLst>
                <a:path h="824864">
                  <a:moveTo>
                    <a:pt x="0" y="0"/>
                  </a:moveTo>
                  <a:lnTo>
                    <a:pt x="0" y="824737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084475" y="4128301"/>
              <a:ext cx="0" cy="5742305"/>
            </a:xfrm>
            <a:custGeom>
              <a:avLst/>
              <a:gdLst/>
              <a:ahLst/>
              <a:cxnLst/>
              <a:rect l="l" t="t" r="r" b="b"/>
              <a:pathLst>
                <a:path h="5742305">
                  <a:moveTo>
                    <a:pt x="0" y="0"/>
                  </a:moveTo>
                  <a:lnTo>
                    <a:pt x="0" y="5741753"/>
                  </a:lnTo>
                </a:path>
              </a:pathLst>
            </a:custGeom>
            <a:ln w="10470">
              <a:solidFill>
                <a:srgbClr val="769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46004" y="3308799"/>
              <a:ext cx="15843885" cy="0"/>
            </a:xfrm>
            <a:custGeom>
              <a:avLst/>
              <a:gdLst/>
              <a:ahLst/>
              <a:cxnLst/>
              <a:rect l="l" t="t" r="r" b="b"/>
              <a:pathLst>
                <a:path w="15843885">
                  <a:moveTo>
                    <a:pt x="0" y="0"/>
                  </a:moveTo>
                  <a:lnTo>
                    <a:pt x="15843706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46004" y="9864820"/>
              <a:ext cx="15843885" cy="0"/>
            </a:xfrm>
            <a:custGeom>
              <a:avLst/>
              <a:gdLst/>
              <a:ahLst/>
              <a:cxnLst/>
              <a:rect l="l" t="t" r="r" b="b"/>
              <a:pathLst>
                <a:path w="15843885">
                  <a:moveTo>
                    <a:pt x="0" y="0"/>
                  </a:moveTo>
                  <a:lnTo>
                    <a:pt x="15843706" y="0"/>
                  </a:lnTo>
                </a:path>
              </a:pathLst>
            </a:custGeom>
            <a:ln w="10470">
              <a:solidFill>
                <a:srgbClr val="769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90162" y="3800051"/>
              <a:ext cx="6513937" cy="327563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4008997" y="4669030"/>
              <a:ext cx="5786120" cy="1524000"/>
            </a:xfrm>
            <a:custGeom>
              <a:avLst/>
              <a:gdLst/>
              <a:ahLst/>
              <a:cxnLst/>
              <a:rect l="l" t="t" r="r" b="b"/>
              <a:pathLst>
                <a:path w="5786119" h="1524000">
                  <a:moveTo>
                    <a:pt x="5597662" y="0"/>
                  </a:moveTo>
                  <a:lnTo>
                    <a:pt x="187847" y="0"/>
                  </a:lnTo>
                  <a:lnTo>
                    <a:pt x="150464" y="143"/>
                  </a:lnTo>
                  <a:lnTo>
                    <a:pt x="96376" y="3883"/>
                  </a:lnTo>
                  <a:lnTo>
                    <a:pt x="55128" y="20303"/>
                  </a:lnTo>
                  <a:lnTo>
                    <a:pt x="20301" y="55131"/>
                  </a:lnTo>
                  <a:lnTo>
                    <a:pt x="3882" y="96378"/>
                  </a:lnTo>
                  <a:lnTo>
                    <a:pt x="143" y="150469"/>
                  </a:lnTo>
                  <a:lnTo>
                    <a:pt x="0" y="187850"/>
                  </a:lnTo>
                  <a:lnTo>
                    <a:pt x="0" y="1335886"/>
                  </a:lnTo>
                  <a:lnTo>
                    <a:pt x="1150" y="1403410"/>
                  </a:lnTo>
                  <a:lnTo>
                    <a:pt x="9203" y="1446133"/>
                  </a:lnTo>
                  <a:lnTo>
                    <a:pt x="35819" y="1487914"/>
                  </a:lnTo>
                  <a:lnTo>
                    <a:pt x="77599" y="1514529"/>
                  </a:lnTo>
                  <a:lnTo>
                    <a:pt x="120319" y="1522583"/>
                  </a:lnTo>
                  <a:lnTo>
                    <a:pt x="187847" y="1523733"/>
                  </a:lnTo>
                  <a:lnTo>
                    <a:pt x="5597662" y="1523733"/>
                  </a:lnTo>
                  <a:lnTo>
                    <a:pt x="5665195" y="1522583"/>
                  </a:lnTo>
                  <a:lnTo>
                    <a:pt x="5707920" y="1514529"/>
                  </a:lnTo>
                  <a:lnTo>
                    <a:pt x="5749696" y="1487914"/>
                  </a:lnTo>
                  <a:lnTo>
                    <a:pt x="5776316" y="1446133"/>
                  </a:lnTo>
                  <a:lnTo>
                    <a:pt x="5784369" y="1403410"/>
                  </a:lnTo>
                  <a:lnTo>
                    <a:pt x="5785520" y="1335886"/>
                  </a:lnTo>
                  <a:lnTo>
                    <a:pt x="5785520" y="187850"/>
                  </a:lnTo>
                  <a:lnTo>
                    <a:pt x="5784369" y="120322"/>
                  </a:lnTo>
                  <a:lnTo>
                    <a:pt x="5776316" y="77600"/>
                  </a:lnTo>
                  <a:lnTo>
                    <a:pt x="5749696" y="35821"/>
                  </a:lnTo>
                  <a:lnTo>
                    <a:pt x="5707920" y="9206"/>
                  </a:lnTo>
                  <a:lnTo>
                    <a:pt x="5665195" y="1150"/>
                  </a:lnTo>
                  <a:lnTo>
                    <a:pt x="5597662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207200" y="2224886"/>
            <a:ext cx="99790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3933FF"/>
                </a:solidFill>
                <a:latin typeface="Courier New"/>
                <a:cs typeface="Courier New"/>
              </a:rPr>
              <a:t>spring.jpa.hibernate.ddl-auto=</a:t>
            </a:r>
            <a:r>
              <a:rPr sz="2950" b="1" spc="10" dirty="0">
                <a:solidFill>
                  <a:srgbClr val="FF2600"/>
                </a:solidFill>
                <a:latin typeface="Courier New"/>
                <a:cs typeface="Courier New"/>
              </a:rPr>
              <a:t>PROPERTY-VALUE</a:t>
            </a:r>
            <a:endParaRPr sz="2950" dirty="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055249" y="4762065"/>
            <a:ext cx="5375910" cy="1156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2700"/>
              </a:lnSpc>
              <a:spcBef>
                <a:spcPts val="90"/>
              </a:spcBef>
            </a:pPr>
            <a:r>
              <a:rPr sz="2600" b="1" spc="20" dirty="0">
                <a:solidFill>
                  <a:srgbClr val="FFFFFF"/>
                </a:solidFill>
                <a:latin typeface="Palatino Linotype"/>
                <a:cs typeface="Palatino Linotype"/>
              </a:rPr>
              <a:t>When</a:t>
            </a:r>
            <a:r>
              <a:rPr sz="26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database</a:t>
            </a:r>
            <a:r>
              <a:rPr sz="260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tables</a:t>
            </a:r>
            <a:r>
              <a:rPr sz="260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are</a:t>
            </a:r>
            <a:r>
              <a:rPr sz="26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dropped, </a:t>
            </a:r>
            <a:r>
              <a:rPr sz="2600" b="1" spc="-63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all</a:t>
            </a:r>
            <a:r>
              <a:rPr sz="2600" b="1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5" dirty="0">
                <a:solidFill>
                  <a:srgbClr val="FFFFFF"/>
                </a:solidFill>
                <a:latin typeface="Palatino Linotype"/>
                <a:cs typeface="Palatino Linotype"/>
              </a:rPr>
              <a:t>data</a:t>
            </a:r>
            <a:r>
              <a:rPr sz="26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is</a:t>
            </a:r>
            <a:r>
              <a:rPr sz="26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lost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327054" y="2693045"/>
            <a:ext cx="5629275" cy="1844039"/>
            <a:chOff x="5327054" y="2693045"/>
            <a:chExt cx="5629275" cy="1844039"/>
          </a:xfrm>
        </p:grpSpPr>
        <p:sp>
          <p:nvSpPr>
            <p:cNvPr id="50" name="object 50"/>
            <p:cNvSpPr/>
            <p:nvPr/>
          </p:nvSpPr>
          <p:spPr>
            <a:xfrm>
              <a:off x="5509193" y="2814452"/>
              <a:ext cx="5272405" cy="1612900"/>
            </a:xfrm>
            <a:custGeom>
              <a:avLst/>
              <a:gdLst/>
              <a:ahLst/>
              <a:cxnLst/>
              <a:rect l="l" t="t" r="r" b="b"/>
              <a:pathLst>
                <a:path w="5272405" h="1612900">
                  <a:moveTo>
                    <a:pt x="5361" y="1600200"/>
                  </a:moveTo>
                  <a:lnTo>
                    <a:pt x="2303" y="1600200"/>
                  </a:lnTo>
                  <a:lnTo>
                    <a:pt x="0" y="1612900"/>
                  </a:lnTo>
                  <a:lnTo>
                    <a:pt x="5915" y="1612900"/>
                  </a:lnTo>
                  <a:lnTo>
                    <a:pt x="6829" y="1611399"/>
                  </a:lnTo>
                  <a:lnTo>
                    <a:pt x="5361" y="1600200"/>
                  </a:lnTo>
                  <a:close/>
                </a:path>
                <a:path w="5272405" h="1612900">
                  <a:moveTo>
                    <a:pt x="42565" y="1600200"/>
                  </a:moveTo>
                  <a:lnTo>
                    <a:pt x="13643" y="1600200"/>
                  </a:lnTo>
                  <a:lnTo>
                    <a:pt x="6829" y="1611399"/>
                  </a:lnTo>
                  <a:lnTo>
                    <a:pt x="7025" y="1612900"/>
                  </a:lnTo>
                  <a:lnTo>
                    <a:pt x="37778" y="1612900"/>
                  </a:lnTo>
                  <a:lnTo>
                    <a:pt x="43192" y="1602154"/>
                  </a:lnTo>
                  <a:lnTo>
                    <a:pt x="42565" y="1600200"/>
                  </a:lnTo>
                  <a:close/>
                </a:path>
                <a:path w="5272405" h="1612900">
                  <a:moveTo>
                    <a:pt x="43262" y="1602374"/>
                  </a:moveTo>
                  <a:lnTo>
                    <a:pt x="38836" y="1612900"/>
                  </a:lnTo>
                  <a:lnTo>
                    <a:pt x="46637" y="1612900"/>
                  </a:lnTo>
                  <a:lnTo>
                    <a:pt x="43262" y="1602374"/>
                  </a:lnTo>
                  <a:close/>
                </a:path>
                <a:path w="5272405" h="1612900">
                  <a:moveTo>
                    <a:pt x="44176" y="1600200"/>
                  </a:moveTo>
                  <a:lnTo>
                    <a:pt x="43192" y="1602154"/>
                  </a:lnTo>
                  <a:lnTo>
                    <a:pt x="43262" y="1602374"/>
                  </a:lnTo>
                  <a:lnTo>
                    <a:pt x="44176" y="1600200"/>
                  </a:lnTo>
                  <a:close/>
                </a:path>
                <a:path w="5272405" h="1612900">
                  <a:moveTo>
                    <a:pt x="48745" y="1587500"/>
                  </a:moveTo>
                  <a:lnTo>
                    <a:pt x="4286" y="1587500"/>
                  </a:lnTo>
                  <a:lnTo>
                    <a:pt x="1989" y="1600200"/>
                  </a:lnTo>
                  <a:lnTo>
                    <a:pt x="42522" y="1600200"/>
                  </a:lnTo>
                  <a:lnTo>
                    <a:pt x="48745" y="1587500"/>
                  </a:lnTo>
                  <a:close/>
                </a:path>
                <a:path w="5272405" h="1612900">
                  <a:moveTo>
                    <a:pt x="73767" y="1587500"/>
                  </a:moveTo>
                  <a:lnTo>
                    <a:pt x="63474" y="1587500"/>
                  </a:lnTo>
                  <a:lnTo>
                    <a:pt x="63277" y="1600200"/>
                  </a:lnTo>
                  <a:lnTo>
                    <a:pt x="71694" y="1600200"/>
                  </a:lnTo>
                  <a:lnTo>
                    <a:pt x="73767" y="1587500"/>
                  </a:lnTo>
                  <a:close/>
                </a:path>
                <a:path w="5272405" h="1612900">
                  <a:moveTo>
                    <a:pt x="103431" y="1574800"/>
                  </a:moveTo>
                  <a:lnTo>
                    <a:pt x="94627" y="1587500"/>
                  </a:lnTo>
                  <a:lnTo>
                    <a:pt x="86276" y="1587500"/>
                  </a:lnTo>
                  <a:lnTo>
                    <a:pt x="84541" y="1600200"/>
                  </a:lnTo>
                  <a:lnTo>
                    <a:pt x="91397" y="1600200"/>
                  </a:lnTo>
                  <a:lnTo>
                    <a:pt x="98877" y="1587500"/>
                  </a:lnTo>
                  <a:lnTo>
                    <a:pt x="103431" y="1574800"/>
                  </a:lnTo>
                  <a:close/>
                </a:path>
                <a:path w="5272405" h="1612900">
                  <a:moveTo>
                    <a:pt x="104167" y="1587500"/>
                  </a:moveTo>
                  <a:lnTo>
                    <a:pt x="100215" y="1587500"/>
                  </a:lnTo>
                  <a:lnTo>
                    <a:pt x="101093" y="1600200"/>
                  </a:lnTo>
                  <a:lnTo>
                    <a:pt x="104167" y="1587500"/>
                  </a:lnTo>
                  <a:close/>
                </a:path>
                <a:path w="5272405" h="1612900">
                  <a:moveTo>
                    <a:pt x="66406" y="1574800"/>
                  </a:moveTo>
                  <a:lnTo>
                    <a:pt x="6669" y="1574800"/>
                  </a:lnTo>
                  <a:lnTo>
                    <a:pt x="232" y="1587500"/>
                  </a:lnTo>
                  <a:lnTo>
                    <a:pt x="62961" y="1587500"/>
                  </a:lnTo>
                  <a:lnTo>
                    <a:pt x="66406" y="1574800"/>
                  </a:lnTo>
                  <a:close/>
                </a:path>
                <a:path w="5272405" h="1612900">
                  <a:moveTo>
                    <a:pt x="90392" y="1574800"/>
                  </a:moveTo>
                  <a:lnTo>
                    <a:pt x="66406" y="1574800"/>
                  </a:lnTo>
                  <a:lnTo>
                    <a:pt x="66364" y="1587500"/>
                  </a:lnTo>
                  <a:lnTo>
                    <a:pt x="90887" y="1587500"/>
                  </a:lnTo>
                  <a:lnTo>
                    <a:pt x="91528" y="1586850"/>
                  </a:lnTo>
                  <a:lnTo>
                    <a:pt x="90392" y="1574800"/>
                  </a:lnTo>
                  <a:close/>
                </a:path>
                <a:path w="5272405" h="1612900">
                  <a:moveTo>
                    <a:pt x="91528" y="1586850"/>
                  </a:moveTo>
                  <a:lnTo>
                    <a:pt x="90887" y="1587500"/>
                  </a:lnTo>
                  <a:lnTo>
                    <a:pt x="91590" y="1587500"/>
                  </a:lnTo>
                  <a:lnTo>
                    <a:pt x="91528" y="1586850"/>
                  </a:lnTo>
                  <a:close/>
                </a:path>
                <a:path w="5272405" h="1612900">
                  <a:moveTo>
                    <a:pt x="96550" y="1581765"/>
                  </a:moveTo>
                  <a:lnTo>
                    <a:pt x="91528" y="1586850"/>
                  </a:lnTo>
                  <a:lnTo>
                    <a:pt x="91590" y="1587500"/>
                  </a:lnTo>
                  <a:lnTo>
                    <a:pt x="93567" y="1587500"/>
                  </a:lnTo>
                  <a:lnTo>
                    <a:pt x="96550" y="1581765"/>
                  </a:lnTo>
                  <a:close/>
                </a:path>
                <a:path w="5272405" h="1612900">
                  <a:moveTo>
                    <a:pt x="103431" y="1574800"/>
                  </a:moveTo>
                  <a:lnTo>
                    <a:pt x="100174" y="1574800"/>
                  </a:lnTo>
                  <a:lnTo>
                    <a:pt x="96550" y="1581765"/>
                  </a:lnTo>
                  <a:lnTo>
                    <a:pt x="103431" y="1574800"/>
                  </a:lnTo>
                  <a:close/>
                </a:path>
                <a:path w="5272405" h="1612900">
                  <a:moveTo>
                    <a:pt x="83044" y="1562100"/>
                  </a:moveTo>
                  <a:lnTo>
                    <a:pt x="6455" y="1562100"/>
                  </a:lnTo>
                  <a:lnTo>
                    <a:pt x="6254" y="1574800"/>
                  </a:lnTo>
                  <a:lnTo>
                    <a:pt x="81882" y="1574800"/>
                  </a:lnTo>
                  <a:lnTo>
                    <a:pt x="83044" y="1562100"/>
                  </a:lnTo>
                  <a:close/>
                </a:path>
                <a:path w="5272405" h="1612900">
                  <a:moveTo>
                    <a:pt x="143671" y="1562100"/>
                  </a:moveTo>
                  <a:lnTo>
                    <a:pt x="92416" y="1562100"/>
                  </a:lnTo>
                  <a:lnTo>
                    <a:pt x="94745" y="1574800"/>
                  </a:lnTo>
                  <a:lnTo>
                    <a:pt x="113936" y="1574800"/>
                  </a:lnTo>
                  <a:lnTo>
                    <a:pt x="143671" y="1562100"/>
                  </a:lnTo>
                  <a:close/>
                </a:path>
                <a:path w="5272405" h="1612900">
                  <a:moveTo>
                    <a:pt x="144435" y="1570418"/>
                  </a:moveTo>
                  <a:lnTo>
                    <a:pt x="140861" y="1574800"/>
                  </a:lnTo>
                  <a:lnTo>
                    <a:pt x="144739" y="1574800"/>
                  </a:lnTo>
                  <a:lnTo>
                    <a:pt x="144435" y="1570418"/>
                  </a:lnTo>
                  <a:close/>
                </a:path>
                <a:path w="5272405" h="1612900">
                  <a:moveTo>
                    <a:pt x="151220" y="1562100"/>
                  </a:moveTo>
                  <a:lnTo>
                    <a:pt x="143859" y="1562100"/>
                  </a:lnTo>
                  <a:lnTo>
                    <a:pt x="144435" y="1570418"/>
                  </a:lnTo>
                  <a:lnTo>
                    <a:pt x="151220" y="1562100"/>
                  </a:lnTo>
                  <a:close/>
                </a:path>
                <a:path w="5272405" h="1612900">
                  <a:moveTo>
                    <a:pt x="54080" y="1549400"/>
                  </a:moveTo>
                  <a:lnTo>
                    <a:pt x="45112" y="1549400"/>
                  </a:lnTo>
                  <a:lnTo>
                    <a:pt x="40595" y="1562100"/>
                  </a:lnTo>
                  <a:lnTo>
                    <a:pt x="53014" y="1562100"/>
                  </a:lnTo>
                  <a:lnTo>
                    <a:pt x="54080" y="1549400"/>
                  </a:lnTo>
                  <a:close/>
                </a:path>
                <a:path w="5272405" h="1612900">
                  <a:moveTo>
                    <a:pt x="88115" y="1549400"/>
                  </a:moveTo>
                  <a:lnTo>
                    <a:pt x="64195" y="1549400"/>
                  </a:lnTo>
                  <a:lnTo>
                    <a:pt x="58648" y="1562100"/>
                  </a:lnTo>
                  <a:lnTo>
                    <a:pt x="87840" y="1562100"/>
                  </a:lnTo>
                  <a:lnTo>
                    <a:pt x="88115" y="1549400"/>
                  </a:lnTo>
                  <a:close/>
                </a:path>
                <a:path w="5272405" h="1612900">
                  <a:moveTo>
                    <a:pt x="91544" y="1549400"/>
                  </a:moveTo>
                  <a:lnTo>
                    <a:pt x="88115" y="1549400"/>
                  </a:lnTo>
                  <a:lnTo>
                    <a:pt x="87840" y="1562100"/>
                  </a:lnTo>
                  <a:lnTo>
                    <a:pt x="93624" y="1562100"/>
                  </a:lnTo>
                  <a:lnTo>
                    <a:pt x="91544" y="1549400"/>
                  </a:lnTo>
                  <a:close/>
                </a:path>
                <a:path w="5272405" h="1612900">
                  <a:moveTo>
                    <a:pt x="152954" y="1549400"/>
                  </a:moveTo>
                  <a:lnTo>
                    <a:pt x="91544" y="1549400"/>
                  </a:lnTo>
                  <a:lnTo>
                    <a:pt x="93624" y="1562100"/>
                  </a:lnTo>
                  <a:lnTo>
                    <a:pt x="148707" y="1562100"/>
                  </a:lnTo>
                  <a:lnTo>
                    <a:pt x="152954" y="1549400"/>
                  </a:lnTo>
                  <a:close/>
                </a:path>
                <a:path w="5272405" h="1612900">
                  <a:moveTo>
                    <a:pt x="177240" y="1549400"/>
                  </a:moveTo>
                  <a:lnTo>
                    <a:pt x="152954" y="1549400"/>
                  </a:lnTo>
                  <a:lnTo>
                    <a:pt x="152948" y="1562100"/>
                  </a:lnTo>
                  <a:lnTo>
                    <a:pt x="175909" y="1562100"/>
                  </a:lnTo>
                  <a:lnTo>
                    <a:pt x="177240" y="1549400"/>
                  </a:lnTo>
                  <a:close/>
                </a:path>
                <a:path w="5272405" h="1612900">
                  <a:moveTo>
                    <a:pt x="190669" y="1549400"/>
                  </a:moveTo>
                  <a:lnTo>
                    <a:pt x="180766" y="1549400"/>
                  </a:lnTo>
                  <a:lnTo>
                    <a:pt x="175909" y="1562100"/>
                  </a:lnTo>
                  <a:lnTo>
                    <a:pt x="180880" y="1562100"/>
                  </a:lnTo>
                  <a:lnTo>
                    <a:pt x="190669" y="1549400"/>
                  </a:lnTo>
                  <a:close/>
                </a:path>
                <a:path w="5272405" h="1612900">
                  <a:moveTo>
                    <a:pt x="215935" y="1549400"/>
                  </a:moveTo>
                  <a:lnTo>
                    <a:pt x="197757" y="1549400"/>
                  </a:lnTo>
                  <a:lnTo>
                    <a:pt x="199931" y="1562100"/>
                  </a:lnTo>
                  <a:lnTo>
                    <a:pt x="208847" y="1562100"/>
                  </a:lnTo>
                  <a:lnTo>
                    <a:pt x="215935" y="1549400"/>
                  </a:lnTo>
                  <a:close/>
                </a:path>
                <a:path w="5272405" h="1612900">
                  <a:moveTo>
                    <a:pt x="230328" y="1549400"/>
                  </a:moveTo>
                  <a:lnTo>
                    <a:pt x="225461" y="1549400"/>
                  </a:lnTo>
                  <a:lnTo>
                    <a:pt x="223768" y="1562100"/>
                  </a:lnTo>
                  <a:lnTo>
                    <a:pt x="230328" y="1549400"/>
                  </a:lnTo>
                  <a:close/>
                </a:path>
                <a:path w="5272405" h="1612900">
                  <a:moveTo>
                    <a:pt x="75243" y="1536700"/>
                  </a:moveTo>
                  <a:lnTo>
                    <a:pt x="68887" y="1536700"/>
                  </a:lnTo>
                  <a:lnTo>
                    <a:pt x="69914" y="1549400"/>
                  </a:lnTo>
                  <a:lnTo>
                    <a:pt x="75243" y="1536700"/>
                  </a:lnTo>
                  <a:close/>
                </a:path>
                <a:path w="5272405" h="1612900">
                  <a:moveTo>
                    <a:pt x="91480" y="1536700"/>
                  </a:moveTo>
                  <a:lnTo>
                    <a:pt x="83515" y="1536700"/>
                  </a:lnTo>
                  <a:lnTo>
                    <a:pt x="78322" y="1549400"/>
                  </a:lnTo>
                  <a:lnTo>
                    <a:pt x="96870" y="1549400"/>
                  </a:lnTo>
                  <a:lnTo>
                    <a:pt x="91480" y="1536700"/>
                  </a:lnTo>
                  <a:close/>
                </a:path>
                <a:path w="5272405" h="1612900">
                  <a:moveTo>
                    <a:pt x="186512" y="1536700"/>
                  </a:moveTo>
                  <a:lnTo>
                    <a:pt x="105228" y="1536700"/>
                  </a:lnTo>
                  <a:lnTo>
                    <a:pt x="98531" y="1549400"/>
                  </a:lnTo>
                  <a:lnTo>
                    <a:pt x="172788" y="1549400"/>
                  </a:lnTo>
                  <a:lnTo>
                    <a:pt x="186512" y="1536700"/>
                  </a:lnTo>
                  <a:close/>
                </a:path>
                <a:path w="5272405" h="1612900">
                  <a:moveTo>
                    <a:pt x="189229" y="1536700"/>
                  </a:moveTo>
                  <a:lnTo>
                    <a:pt x="186512" y="1536700"/>
                  </a:lnTo>
                  <a:lnTo>
                    <a:pt x="172788" y="1549400"/>
                  </a:lnTo>
                  <a:lnTo>
                    <a:pt x="189229" y="1536700"/>
                  </a:lnTo>
                  <a:close/>
                </a:path>
                <a:path w="5272405" h="1612900">
                  <a:moveTo>
                    <a:pt x="219378" y="1536700"/>
                  </a:moveTo>
                  <a:lnTo>
                    <a:pt x="189229" y="1536700"/>
                  </a:lnTo>
                  <a:lnTo>
                    <a:pt x="172788" y="1549400"/>
                  </a:lnTo>
                  <a:lnTo>
                    <a:pt x="212873" y="1549400"/>
                  </a:lnTo>
                  <a:lnTo>
                    <a:pt x="219378" y="1536700"/>
                  </a:lnTo>
                  <a:close/>
                </a:path>
                <a:path w="5272405" h="1612900">
                  <a:moveTo>
                    <a:pt x="239005" y="1546902"/>
                  </a:moveTo>
                  <a:lnTo>
                    <a:pt x="238324" y="1549400"/>
                  </a:lnTo>
                  <a:lnTo>
                    <a:pt x="240705" y="1549400"/>
                  </a:lnTo>
                  <a:lnTo>
                    <a:pt x="239005" y="1546902"/>
                  </a:lnTo>
                  <a:close/>
                </a:path>
                <a:path w="5272405" h="1612900">
                  <a:moveTo>
                    <a:pt x="250311" y="1536700"/>
                  </a:moveTo>
                  <a:lnTo>
                    <a:pt x="243302" y="1536700"/>
                  </a:lnTo>
                  <a:lnTo>
                    <a:pt x="245646" y="1549400"/>
                  </a:lnTo>
                  <a:lnTo>
                    <a:pt x="250311" y="1536700"/>
                  </a:lnTo>
                  <a:close/>
                </a:path>
                <a:path w="5272405" h="1612900">
                  <a:moveTo>
                    <a:pt x="263469" y="1536700"/>
                  </a:moveTo>
                  <a:lnTo>
                    <a:pt x="260662" y="1536700"/>
                  </a:lnTo>
                  <a:lnTo>
                    <a:pt x="263696" y="1549400"/>
                  </a:lnTo>
                  <a:lnTo>
                    <a:pt x="263469" y="1536700"/>
                  </a:lnTo>
                  <a:close/>
                </a:path>
                <a:path w="5272405" h="1612900">
                  <a:moveTo>
                    <a:pt x="241784" y="1536700"/>
                  </a:moveTo>
                  <a:lnTo>
                    <a:pt x="232058" y="1536700"/>
                  </a:lnTo>
                  <a:lnTo>
                    <a:pt x="239005" y="1546902"/>
                  </a:lnTo>
                  <a:lnTo>
                    <a:pt x="241784" y="1536700"/>
                  </a:lnTo>
                  <a:close/>
                </a:path>
                <a:path w="5272405" h="1612900">
                  <a:moveTo>
                    <a:pt x="140405" y="1524000"/>
                  </a:moveTo>
                  <a:lnTo>
                    <a:pt x="132813" y="1524000"/>
                  </a:lnTo>
                  <a:lnTo>
                    <a:pt x="125514" y="1536700"/>
                  </a:lnTo>
                  <a:lnTo>
                    <a:pt x="146271" y="1536700"/>
                  </a:lnTo>
                  <a:lnTo>
                    <a:pt x="140405" y="1524000"/>
                  </a:lnTo>
                  <a:close/>
                </a:path>
                <a:path w="5272405" h="1612900">
                  <a:moveTo>
                    <a:pt x="153352" y="1524000"/>
                  </a:moveTo>
                  <a:lnTo>
                    <a:pt x="148393" y="1524000"/>
                  </a:lnTo>
                  <a:lnTo>
                    <a:pt x="146271" y="1536700"/>
                  </a:lnTo>
                  <a:lnTo>
                    <a:pt x="160131" y="1536700"/>
                  </a:lnTo>
                  <a:lnTo>
                    <a:pt x="153352" y="1524000"/>
                  </a:lnTo>
                  <a:close/>
                </a:path>
                <a:path w="5272405" h="1612900">
                  <a:moveTo>
                    <a:pt x="267929" y="1524000"/>
                  </a:moveTo>
                  <a:lnTo>
                    <a:pt x="164707" y="1524000"/>
                  </a:lnTo>
                  <a:lnTo>
                    <a:pt x="160131" y="1536700"/>
                  </a:lnTo>
                  <a:lnTo>
                    <a:pt x="257321" y="1536700"/>
                  </a:lnTo>
                  <a:lnTo>
                    <a:pt x="267929" y="1524000"/>
                  </a:lnTo>
                  <a:close/>
                </a:path>
                <a:path w="5272405" h="1612900">
                  <a:moveTo>
                    <a:pt x="292358" y="1524000"/>
                  </a:moveTo>
                  <a:lnTo>
                    <a:pt x="270007" y="1524000"/>
                  </a:lnTo>
                  <a:lnTo>
                    <a:pt x="271373" y="1536700"/>
                  </a:lnTo>
                  <a:lnTo>
                    <a:pt x="285595" y="1536700"/>
                  </a:lnTo>
                  <a:lnTo>
                    <a:pt x="292358" y="1524000"/>
                  </a:lnTo>
                  <a:close/>
                </a:path>
                <a:path w="5272405" h="1612900">
                  <a:moveTo>
                    <a:pt x="299535" y="1524000"/>
                  </a:moveTo>
                  <a:lnTo>
                    <a:pt x="297590" y="1536700"/>
                  </a:lnTo>
                  <a:lnTo>
                    <a:pt x="302294" y="1536700"/>
                  </a:lnTo>
                  <a:lnTo>
                    <a:pt x="299535" y="1524000"/>
                  </a:lnTo>
                  <a:close/>
                </a:path>
                <a:path w="5272405" h="1612900">
                  <a:moveTo>
                    <a:pt x="184334" y="1511300"/>
                  </a:moveTo>
                  <a:lnTo>
                    <a:pt x="174382" y="1511300"/>
                  </a:lnTo>
                  <a:lnTo>
                    <a:pt x="166455" y="1524000"/>
                  </a:lnTo>
                  <a:lnTo>
                    <a:pt x="192983" y="1524000"/>
                  </a:lnTo>
                  <a:lnTo>
                    <a:pt x="184334" y="1511300"/>
                  </a:lnTo>
                  <a:close/>
                </a:path>
                <a:path w="5272405" h="1612900">
                  <a:moveTo>
                    <a:pt x="313182" y="1498600"/>
                  </a:moveTo>
                  <a:lnTo>
                    <a:pt x="210551" y="1498600"/>
                  </a:lnTo>
                  <a:lnTo>
                    <a:pt x="203446" y="1511300"/>
                  </a:lnTo>
                  <a:lnTo>
                    <a:pt x="200374" y="1511300"/>
                  </a:lnTo>
                  <a:lnTo>
                    <a:pt x="196999" y="1524000"/>
                  </a:lnTo>
                  <a:lnTo>
                    <a:pt x="304577" y="1524000"/>
                  </a:lnTo>
                  <a:lnTo>
                    <a:pt x="305626" y="1511300"/>
                  </a:lnTo>
                  <a:lnTo>
                    <a:pt x="313182" y="1498600"/>
                  </a:lnTo>
                  <a:close/>
                </a:path>
                <a:path w="5272405" h="1612900">
                  <a:moveTo>
                    <a:pt x="344251" y="1511300"/>
                  </a:moveTo>
                  <a:lnTo>
                    <a:pt x="325682" y="1511300"/>
                  </a:lnTo>
                  <a:lnTo>
                    <a:pt x="325797" y="1524000"/>
                  </a:lnTo>
                  <a:lnTo>
                    <a:pt x="329331" y="1524000"/>
                  </a:lnTo>
                  <a:lnTo>
                    <a:pt x="344251" y="1511300"/>
                  </a:lnTo>
                  <a:close/>
                </a:path>
                <a:path w="5272405" h="1612900">
                  <a:moveTo>
                    <a:pt x="327361" y="1498600"/>
                  </a:moveTo>
                  <a:lnTo>
                    <a:pt x="313182" y="1498600"/>
                  </a:lnTo>
                  <a:lnTo>
                    <a:pt x="321016" y="1511300"/>
                  </a:lnTo>
                  <a:lnTo>
                    <a:pt x="326163" y="1511300"/>
                  </a:lnTo>
                  <a:lnTo>
                    <a:pt x="327361" y="1498600"/>
                  </a:lnTo>
                  <a:close/>
                </a:path>
                <a:path w="5272405" h="1612900">
                  <a:moveTo>
                    <a:pt x="343754" y="1498600"/>
                  </a:moveTo>
                  <a:lnTo>
                    <a:pt x="328712" y="1498600"/>
                  </a:lnTo>
                  <a:lnTo>
                    <a:pt x="326163" y="1511300"/>
                  </a:lnTo>
                  <a:lnTo>
                    <a:pt x="338722" y="1511300"/>
                  </a:lnTo>
                  <a:lnTo>
                    <a:pt x="343754" y="1498600"/>
                  </a:lnTo>
                  <a:close/>
                </a:path>
                <a:path w="5272405" h="1612900">
                  <a:moveTo>
                    <a:pt x="358539" y="1498600"/>
                  </a:moveTo>
                  <a:lnTo>
                    <a:pt x="343754" y="1498600"/>
                  </a:lnTo>
                  <a:lnTo>
                    <a:pt x="348456" y="1511300"/>
                  </a:lnTo>
                  <a:lnTo>
                    <a:pt x="355593" y="1511300"/>
                  </a:lnTo>
                  <a:lnTo>
                    <a:pt x="358874" y="1508571"/>
                  </a:lnTo>
                  <a:lnTo>
                    <a:pt x="358539" y="1498600"/>
                  </a:lnTo>
                  <a:close/>
                </a:path>
                <a:path w="5272405" h="1612900">
                  <a:moveTo>
                    <a:pt x="362048" y="1505933"/>
                  </a:moveTo>
                  <a:lnTo>
                    <a:pt x="358874" y="1508571"/>
                  </a:lnTo>
                  <a:lnTo>
                    <a:pt x="358966" y="1511300"/>
                  </a:lnTo>
                  <a:lnTo>
                    <a:pt x="361387" y="1511300"/>
                  </a:lnTo>
                  <a:lnTo>
                    <a:pt x="362048" y="1505933"/>
                  </a:lnTo>
                  <a:close/>
                </a:path>
                <a:path w="5272405" h="1612900">
                  <a:moveTo>
                    <a:pt x="370868" y="1498600"/>
                  </a:moveTo>
                  <a:lnTo>
                    <a:pt x="362952" y="1498600"/>
                  </a:lnTo>
                  <a:lnTo>
                    <a:pt x="362048" y="1505933"/>
                  </a:lnTo>
                  <a:lnTo>
                    <a:pt x="370868" y="1498600"/>
                  </a:lnTo>
                  <a:close/>
                </a:path>
                <a:path w="5272405" h="1612900">
                  <a:moveTo>
                    <a:pt x="246201" y="1485900"/>
                  </a:moveTo>
                  <a:lnTo>
                    <a:pt x="243698" y="1498600"/>
                  </a:lnTo>
                  <a:lnTo>
                    <a:pt x="246442" y="1498600"/>
                  </a:lnTo>
                  <a:lnTo>
                    <a:pt x="246201" y="1485900"/>
                  </a:lnTo>
                  <a:close/>
                </a:path>
                <a:path w="5272405" h="1612900">
                  <a:moveTo>
                    <a:pt x="256238" y="1485900"/>
                  </a:moveTo>
                  <a:lnTo>
                    <a:pt x="251756" y="1485900"/>
                  </a:lnTo>
                  <a:lnTo>
                    <a:pt x="246442" y="1498600"/>
                  </a:lnTo>
                  <a:lnTo>
                    <a:pt x="261308" y="1498600"/>
                  </a:lnTo>
                  <a:lnTo>
                    <a:pt x="256238" y="1485900"/>
                  </a:lnTo>
                  <a:close/>
                </a:path>
                <a:path w="5272405" h="1612900">
                  <a:moveTo>
                    <a:pt x="343571" y="1485900"/>
                  </a:moveTo>
                  <a:lnTo>
                    <a:pt x="268389" y="1485900"/>
                  </a:lnTo>
                  <a:lnTo>
                    <a:pt x="261308" y="1498600"/>
                  </a:lnTo>
                  <a:lnTo>
                    <a:pt x="342812" y="1498600"/>
                  </a:lnTo>
                  <a:lnTo>
                    <a:pt x="343571" y="1485900"/>
                  </a:lnTo>
                  <a:close/>
                </a:path>
                <a:path w="5272405" h="1612900">
                  <a:moveTo>
                    <a:pt x="384396" y="1485900"/>
                  </a:moveTo>
                  <a:lnTo>
                    <a:pt x="343571" y="1485900"/>
                  </a:lnTo>
                  <a:lnTo>
                    <a:pt x="345455" y="1498600"/>
                  </a:lnTo>
                  <a:lnTo>
                    <a:pt x="383930" y="1498600"/>
                  </a:lnTo>
                  <a:lnTo>
                    <a:pt x="384396" y="1485900"/>
                  </a:lnTo>
                  <a:close/>
                </a:path>
                <a:path w="5272405" h="1612900">
                  <a:moveTo>
                    <a:pt x="406937" y="1485900"/>
                  </a:moveTo>
                  <a:lnTo>
                    <a:pt x="398260" y="1485900"/>
                  </a:lnTo>
                  <a:lnTo>
                    <a:pt x="396208" y="1498600"/>
                  </a:lnTo>
                  <a:lnTo>
                    <a:pt x="402677" y="1498600"/>
                  </a:lnTo>
                  <a:lnTo>
                    <a:pt x="406937" y="1485900"/>
                  </a:lnTo>
                  <a:close/>
                </a:path>
                <a:path w="5272405" h="1612900">
                  <a:moveTo>
                    <a:pt x="445598" y="1485900"/>
                  </a:moveTo>
                  <a:lnTo>
                    <a:pt x="432416" y="1485900"/>
                  </a:lnTo>
                  <a:lnTo>
                    <a:pt x="428374" y="1498600"/>
                  </a:lnTo>
                  <a:lnTo>
                    <a:pt x="439263" y="1498600"/>
                  </a:lnTo>
                  <a:lnTo>
                    <a:pt x="445598" y="1485900"/>
                  </a:lnTo>
                  <a:close/>
                </a:path>
                <a:path w="5272405" h="1612900">
                  <a:moveTo>
                    <a:pt x="402773" y="1473200"/>
                  </a:moveTo>
                  <a:lnTo>
                    <a:pt x="296909" y="1473200"/>
                  </a:lnTo>
                  <a:lnTo>
                    <a:pt x="289080" y="1485900"/>
                  </a:lnTo>
                  <a:lnTo>
                    <a:pt x="391053" y="1485900"/>
                  </a:lnTo>
                  <a:lnTo>
                    <a:pt x="402773" y="1473200"/>
                  </a:lnTo>
                  <a:close/>
                </a:path>
                <a:path w="5272405" h="1612900">
                  <a:moveTo>
                    <a:pt x="430908" y="1473200"/>
                  </a:moveTo>
                  <a:lnTo>
                    <a:pt x="412507" y="1473200"/>
                  </a:lnTo>
                  <a:lnTo>
                    <a:pt x="401449" y="1485900"/>
                  </a:lnTo>
                  <a:lnTo>
                    <a:pt x="427749" y="1485900"/>
                  </a:lnTo>
                  <a:lnTo>
                    <a:pt x="430908" y="1473200"/>
                  </a:lnTo>
                  <a:close/>
                </a:path>
                <a:path w="5272405" h="1612900">
                  <a:moveTo>
                    <a:pt x="447012" y="1473200"/>
                  </a:moveTo>
                  <a:lnTo>
                    <a:pt x="432953" y="1473200"/>
                  </a:lnTo>
                  <a:lnTo>
                    <a:pt x="430166" y="1485900"/>
                  </a:lnTo>
                  <a:lnTo>
                    <a:pt x="432101" y="1485900"/>
                  </a:lnTo>
                  <a:lnTo>
                    <a:pt x="446988" y="1473430"/>
                  </a:lnTo>
                  <a:lnTo>
                    <a:pt x="447012" y="1473200"/>
                  </a:lnTo>
                  <a:close/>
                </a:path>
                <a:path w="5272405" h="1612900">
                  <a:moveTo>
                    <a:pt x="476681" y="1473200"/>
                  </a:moveTo>
                  <a:lnTo>
                    <a:pt x="463604" y="1473200"/>
                  </a:lnTo>
                  <a:lnTo>
                    <a:pt x="453640" y="1485900"/>
                  </a:lnTo>
                  <a:lnTo>
                    <a:pt x="472325" y="1485900"/>
                  </a:lnTo>
                  <a:lnTo>
                    <a:pt x="476681" y="1473200"/>
                  </a:lnTo>
                  <a:close/>
                </a:path>
                <a:path w="5272405" h="1612900">
                  <a:moveTo>
                    <a:pt x="447263" y="1473200"/>
                  </a:moveTo>
                  <a:lnTo>
                    <a:pt x="447012" y="1473200"/>
                  </a:lnTo>
                  <a:lnTo>
                    <a:pt x="446988" y="1473430"/>
                  </a:lnTo>
                  <a:lnTo>
                    <a:pt x="447263" y="1473200"/>
                  </a:lnTo>
                  <a:close/>
                </a:path>
                <a:path w="5272405" h="1612900">
                  <a:moveTo>
                    <a:pt x="464621" y="1460500"/>
                  </a:moveTo>
                  <a:lnTo>
                    <a:pt x="357549" y="1460500"/>
                  </a:lnTo>
                  <a:lnTo>
                    <a:pt x="329932" y="1473200"/>
                  </a:lnTo>
                  <a:lnTo>
                    <a:pt x="462728" y="1473200"/>
                  </a:lnTo>
                  <a:lnTo>
                    <a:pt x="464621" y="1460500"/>
                  </a:lnTo>
                  <a:close/>
                </a:path>
                <a:path w="5272405" h="1612900">
                  <a:moveTo>
                    <a:pt x="476434" y="1460500"/>
                  </a:moveTo>
                  <a:lnTo>
                    <a:pt x="464621" y="1460500"/>
                  </a:lnTo>
                  <a:lnTo>
                    <a:pt x="476655" y="1473200"/>
                  </a:lnTo>
                  <a:lnTo>
                    <a:pt x="485901" y="1473200"/>
                  </a:lnTo>
                  <a:lnTo>
                    <a:pt x="476434" y="1460500"/>
                  </a:lnTo>
                  <a:close/>
                </a:path>
                <a:path w="5272405" h="1612900">
                  <a:moveTo>
                    <a:pt x="515233" y="1422400"/>
                  </a:moveTo>
                  <a:lnTo>
                    <a:pt x="491262" y="1422400"/>
                  </a:lnTo>
                  <a:lnTo>
                    <a:pt x="488129" y="1435100"/>
                  </a:lnTo>
                  <a:lnTo>
                    <a:pt x="429819" y="1435100"/>
                  </a:lnTo>
                  <a:lnTo>
                    <a:pt x="425437" y="1447800"/>
                  </a:lnTo>
                  <a:lnTo>
                    <a:pt x="400794" y="1447800"/>
                  </a:lnTo>
                  <a:lnTo>
                    <a:pt x="401027" y="1460500"/>
                  </a:lnTo>
                  <a:lnTo>
                    <a:pt x="510727" y="1460500"/>
                  </a:lnTo>
                  <a:lnTo>
                    <a:pt x="510992" y="1473200"/>
                  </a:lnTo>
                  <a:lnTo>
                    <a:pt x="516378" y="1460500"/>
                  </a:lnTo>
                  <a:lnTo>
                    <a:pt x="520603" y="1450696"/>
                  </a:lnTo>
                  <a:lnTo>
                    <a:pt x="519037" y="1447800"/>
                  </a:lnTo>
                  <a:lnTo>
                    <a:pt x="517590" y="1440051"/>
                  </a:lnTo>
                  <a:lnTo>
                    <a:pt x="514528" y="1435100"/>
                  </a:lnTo>
                  <a:lnTo>
                    <a:pt x="515233" y="1422400"/>
                  </a:lnTo>
                  <a:close/>
                </a:path>
                <a:path w="5272405" h="1612900">
                  <a:moveTo>
                    <a:pt x="547557" y="1447800"/>
                  </a:moveTo>
                  <a:lnTo>
                    <a:pt x="521852" y="1447800"/>
                  </a:lnTo>
                  <a:lnTo>
                    <a:pt x="520603" y="1450696"/>
                  </a:lnTo>
                  <a:lnTo>
                    <a:pt x="525903" y="1460500"/>
                  </a:lnTo>
                  <a:lnTo>
                    <a:pt x="538794" y="1460500"/>
                  </a:lnTo>
                  <a:lnTo>
                    <a:pt x="547557" y="1447800"/>
                  </a:lnTo>
                  <a:close/>
                </a:path>
                <a:path w="5272405" h="1612900">
                  <a:moveTo>
                    <a:pt x="517590" y="1440051"/>
                  </a:moveTo>
                  <a:lnTo>
                    <a:pt x="519037" y="1447800"/>
                  </a:lnTo>
                  <a:lnTo>
                    <a:pt x="520603" y="1450696"/>
                  </a:lnTo>
                  <a:lnTo>
                    <a:pt x="521852" y="1447800"/>
                  </a:lnTo>
                  <a:lnTo>
                    <a:pt x="522382" y="1447800"/>
                  </a:lnTo>
                  <a:lnTo>
                    <a:pt x="517590" y="1440051"/>
                  </a:lnTo>
                  <a:close/>
                </a:path>
                <a:path w="5272405" h="1612900">
                  <a:moveTo>
                    <a:pt x="574368" y="1435100"/>
                  </a:moveTo>
                  <a:lnTo>
                    <a:pt x="516665" y="1435100"/>
                  </a:lnTo>
                  <a:lnTo>
                    <a:pt x="517608" y="1440080"/>
                  </a:lnTo>
                  <a:lnTo>
                    <a:pt x="522382" y="1447800"/>
                  </a:lnTo>
                  <a:lnTo>
                    <a:pt x="565197" y="1447800"/>
                  </a:lnTo>
                  <a:lnTo>
                    <a:pt x="574368" y="1435100"/>
                  </a:lnTo>
                  <a:close/>
                </a:path>
                <a:path w="5272405" h="1612900">
                  <a:moveTo>
                    <a:pt x="592578" y="1435100"/>
                  </a:moveTo>
                  <a:lnTo>
                    <a:pt x="585950" y="1435100"/>
                  </a:lnTo>
                  <a:lnTo>
                    <a:pt x="586094" y="1440080"/>
                  </a:lnTo>
                  <a:lnTo>
                    <a:pt x="590222" y="1447800"/>
                  </a:lnTo>
                  <a:lnTo>
                    <a:pt x="592578" y="1435100"/>
                  </a:lnTo>
                  <a:close/>
                </a:path>
                <a:path w="5272405" h="1612900">
                  <a:moveTo>
                    <a:pt x="585950" y="1435100"/>
                  </a:moveTo>
                  <a:lnTo>
                    <a:pt x="583431" y="1435100"/>
                  </a:lnTo>
                  <a:lnTo>
                    <a:pt x="586094" y="1440080"/>
                  </a:lnTo>
                  <a:lnTo>
                    <a:pt x="585950" y="1435100"/>
                  </a:lnTo>
                  <a:close/>
                </a:path>
                <a:path w="5272405" h="1612900">
                  <a:moveTo>
                    <a:pt x="490547" y="1422400"/>
                  </a:moveTo>
                  <a:lnTo>
                    <a:pt x="467831" y="1422400"/>
                  </a:lnTo>
                  <a:lnTo>
                    <a:pt x="456980" y="1435100"/>
                  </a:lnTo>
                  <a:lnTo>
                    <a:pt x="488129" y="1435100"/>
                  </a:lnTo>
                  <a:lnTo>
                    <a:pt x="490547" y="1422400"/>
                  </a:lnTo>
                  <a:close/>
                </a:path>
                <a:path w="5272405" h="1612900">
                  <a:moveTo>
                    <a:pt x="491262" y="1422400"/>
                  </a:moveTo>
                  <a:lnTo>
                    <a:pt x="490547" y="1422400"/>
                  </a:lnTo>
                  <a:lnTo>
                    <a:pt x="488129" y="1435100"/>
                  </a:lnTo>
                  <a:lnTo>
                    <a:pt x="491262" y="1422400"/>
                  </a:lnTo>
                  <a:close/>
                </a:path>
                <a:path w="5272405" h="1612900">
                  <a:moveTo>
                    <a:pt x="522498" y="1422400"/>
                  </a:moveTo>
                  <a:lnTo>
                    <a:pt x="517848" y="1435100"/>
                  </a:lnTo>
                  <a:lnTo>
                    <a:pt x="526160" y="1435100"/>
                  </a:lnTo>
                  <a:lnTo>
                    <a:pt x="522498" y="1422400"/>
                  </a:lnTo>
                  <a:close/>
                </a:path>
                <a:path w="5272405" h="1612900">
                  <a:moveTo>
                    <a:pt x="596966" y="1422400"/>
                  </a:moveTo>
                  <a:lnTo>
                    <a:pt x="525418" y="1422400"/>
                  </a:lnTo>
                  <a:lnTo>
                    <a:pt x="527559" y="1435100"/>
                  </a:lnTo>
                  <a:lnTo>
                    <a:pt x="591097" y="1435100"/>
                  </a:lnTo>
                  <a:lnTo>
                    <a:pt x="596966" y="1422400"/>
                  </a:lnTo>
                  <a:close/>
                </a:path>
                <a:path w="5272405" h="1612900">
                  <a:moveTo>
                    <a:pt x="630577" y="1422400"/>
                  </a:moveTo>
                  <a:lnTo>
                    <a:pt x="596966" y="1422400"/>
                  </a:lnTo>
                  <a:lnTo>
                    <a:pt x="604193" y="1435100"/>
                  </a:lnTo>
                  <a:lnTo>
                    <a:pt x="622250" y="1435100"/>
                  </a:lnTo>
                  <a:lnTo>
                    <a:pt x="630577" y="1422400"/>
                  </a:lnTo>
                  <a:close/>
                </a:path>
                <a:path w="5272405" h="1612900">
                  <a:moveTo>
                    <a:pt x="638764" y="1422400"/>
                  </a:moveTo>
                  <a:lnTo>
                    <a:pt x="635949" y="1435100"/>
                  </a:lnTo>
                  <a:lnTo>
                    <a:pt x="640064" y="1435100"/>
                  </a:lnTo>
                  <a:lnTo>
                    <a:pt x="638764" y="1422400"/>
                  </a:lnTo>
                  <a:close/>
                </a:path>
                <a:path w="5272405" h="1612900">
                  <a:moveTo>
                    <a:pt x="524928" y="1409700"/>
                  </a:moveTo>
                  <a:lnTo>
                    <a:pt x="518289" y="1409700"/>
                  </a:lnTo>
                  <a:lnTo>
                    <a:pt x="516850" y="1422400"/>
                  </a:lnTo>
                  <a:lnTo>
                    <a:pt x="531962" y="1422400"/>
                  </a:lnTo>
                  <a:lnTo>
                    <a:pt x="524928" y="1409700"/>
                  </a:lnTo>
                  <a:close/>
                </a:path>
                <a:path w="5272405" h="1612900">
                  <a:moveTo>
                    <a:pt x="597269" y="1409700"/>
                  </a:moveTo>
                  <a:lnTo>
                    <a:pt x="543174" y="1409700"/>
                  </a:lnTo>
                  <a:lnTo>
                    <a:pt x="531962" y="1422400"/>
                  </a:lnTo>
                  <a:lnTo>
                    <a:pt x="594417" y="1422400"/>
                  </a:lnTo>
                  <a:lnTo>
                    <a:pt x="597269" y="1409700"/>
                  </a:lnTo>
                  <a:close/>
                </a:path>
                <a:path w="5272405" h="1612900">
                  <a:moveTo>
                    <a:pt x="640725" y="1409700"/>
                  </a:moveTo>
                  <a:lnTo>
                    <a:pt x="611426" y="1409700"/>
                  </a:lnTo>
                  <a:lnTo>
                    <a:pt x="610090" y="1422400"/>
                  </a:lnTo>
                  <a:lnTo>
                    <a:pt x="620568" y="1422400"/>
                  </a:lnTo>
                  <a:lnTo>
                    <a:pt x="640725" y="1409700"/>
                  </a:lnTo>
                  <a:close/>
                </a:path>
                <a:path w="5272405" h="1612900">
                  <a:moveTo>
                    <a:pt x="659347" y="1410141"/>
                  </a:moveTo>
                  <a:lnTo>
                    <a:pt x="646577" y="1422400"/>
                  </a:lnTo>
                  <a:lnTo>
                    <a:pt x="652913" y="1422400"/>
                  </a:lnTo>
                  <a:lnTo>
                    <a:pt x="659347" y="1410141"/>
                  </a:lnTo>
                  <a:close/>
                </a:path>
                <a:path w="5272405" h="1612900">
                  <a:moveTo>
                    <a:pt x="676230" y="1409700"/>
                  </a:moveTo>
                  <a:lnTo>
                    <a:pt x="665959" y="1409700"/>
                  </a:lnTo>
                  <a:lnTo>
                    <a:pt x="659006" y="1422400"/>
                  </a:lnTo>
                  <a:lnTo>
                    <a:pt x="686953" y="1422400"/>
                  </a:lnTo>
                  <a:lnTo>
                    <a:pt x="676230" y="1409700"/>
                  </a:lnTo>
                  <a:close/>
                </a:path>
                <a:path w="5272405" h="1612900">
                  <a:moveTo>
                    <a:pt x="659807" y="1409700"/>
                  </a:moveTo>
                  <a:lnTo>
                    <a:pt x="659579" y="1409700"/>
                  </a:lnTo>
                  <a:lnTo>
                    <a:pt x="659347" y="1410141"/>
                  </a:lnTo>
                  <a:lnTo>
                    <a:pt x="659807" y="1409700"/>
                  </a:lnTo>
                  <a:close/>
                </a:path>
                <a:path w="5272405" h="1612900">
                  <a:moveTo>
                    <a:pt x="717213" y="1397000"/>
                  </a:moveTo>
                  <a:lnTo>
                    <a:pt x="562945" y="1397000"/>
                  </a:lnTo>
                  <a:lnTo>
                    <a:pt x="549218" y="1409700"/>
                  </a:lnTo>
                  <a:lnTo>
                    <a:pt x="709797" y="1409700"/>
                  </a:lnTo>
                  <a:lnTo>
                    <a:pt x="717213" y="1397000"/>
                  </a:lnTo>
                  <a:close/>
                </a:path>
                <a:path w="5272405" h="1612900">
                  <a:moveTo>
                    <a:pt x="723280" y="1397000"/>
                  </a:moveTo>
                  <a:lnTo>
                    <a:pt x="717213" y="1397000"/>
                  </a:lnTo>
                  <a:lnTo>
                    <a:pt x="725874" y="1409700"/>
                  </a:lnTo>
                  <a:lnTo>
                    <a:pt x="723280" y="1397000"/>
                  </a:lnTo>
                  <a:close/>
                </a:path>
                <a:path w="5272405" h="1612900">
                  <a:moveTo>
                    <a:pt x="596418" y="1384300"/>
                  </a:moveTo>
                  <a:lnTo>
                    <a:pt x="594049" y="1397000"/>
                  </a:lnTo>
                  <a:lnTo>
                    <a:pt x="601112" y="1397000"/>
                  </a:lnTo>
                  <a:lnTo>
                    <a:pt x="596418" y="1384300"/>
                  </a:lnTo>
                  <a:close/>
                </a:path>
                <a:path w="5272405" h="1612900">
                  <a:moveTo>
                    <a:pt x="715383" y="1384300"/>
                  </a:moveTo>
                  <a:lnTo>
                    <a:pt x="598515" y="1384300"/>
                  </a:lnTo>
                  <a:lnTo>
                    <a:pt x="601112" y="1397000"/>
                  </a:lnTo>
                  <a:lnTo>
                    <a:pt x="713495" y="1397000"/>
                  </a:lnTo>
                  <a:lnTo>
                    <a:pt x="713612" y="1396588"/>
                  </a:lnTo>
                  <a:lnTo>
                    <a:pt x="715383" y="1384300"/>
                  </a:lnTo>
                  <a:close/>
                </a:path>
                <a:path w="5272405" h="1612900">
                  <a:moveTo>
                    <a:pt x="713612" y="1396588"/>
                  </a:moveTo>
                  <a:lnTo>
                    <a:pt x="713495" y="1397000"/>
                  </a:lnTo>
                  <a:lnTo>
                    <a:pt x="713612" y="1396588"/>
                  </a:lnTo>
                  <a:close/>
                </a:path>
                <a:path w="5272405" h="1612900">
                  <a:moveTo>
                    <a:pt x="734037" y="1384300"/>
                  </a:moveTo>
                  <a:lnTo>
                    <a:pt x="717098" y="1384300"/>
                  </a:lnTo>
                  <a:lnTo>
                    <a:pt x="713612" y="1396588"/>
                  </a:lnTo>
                  <a:lnTo>
                    <a:pt x="713552" y="1397000"/>
                  </a:lnTo>
                  <a:lnTo>
                    <a:pt x="737171" y="1397000"/>
                  </a:lnTo>
                  <a:lnTo>
                    <a:pt x="734037" y="1384300"/>
                  </a:lnTo>
                  <a:close/>
                </a:path>
                <a:path w="5272405" h="1612900">
                  <a:moveTo>
                    <a:pt x="749634" y="1384300"/>
                  </a:moveTo>
                  <a:lnTo>
                    <a:pt x="743061" y="1384300"/>
                  </a:lnTo>
                  <a:lnTo>
                    <a:pt x="737171" y="1397000"/>
                  </a:lnTo>
                  <a:lnTo>
                    <a:pt x="740597" y="1397000"/>
                  </a:lnTo>
                  <a:lnTo>
                    <a:pt x="749634" y="1384300"/>
                  </a:lnTo>
                  <a:close/>
                </a:path>
                <a:path w="5272405" h="1612900">
                  <a:moveTo>
                    <a:pt x="750084" y="1384300"/>
                  </a:moveTo>
                  <a:lnTo>
                    <a:pt x="746381" y="1397000"/>
                  </a:lnTo>
                  <a:lnTo>
                    <a:pt x="750163" y="1397000"/>
                  </a:lnTo>
                  <a:lnTo>
                    <a:pt x="750084" y="1384300"/>
                  </a:lnTo>
                  <a:close/>
                </a:path>
                <a:path w="5272405" h="1612900">
                  <a:moveTo>
                    <a:pt x="772795" y="1384300"/>
                  </a:moveTo>
                  <a:lnTo>
                    <a:pt x="754936" y="1384300"/>
                  </a:lnTo>
                  <a:lnTo>
                    <a:pt x="752919" y="1397000"/>
                  </a:lnTo>
                  <a:lnTo>
                    <a:pt x="758683" y="1397000"/>
                  </a:lnTo>
                  <a:lnTo>
                    <a:pt x="772795" y="1384300"/>
                  </a:lnTo>
                  <a:close/>
                </a:path>
                <a:path w="5272405" h="1612900">
                  <a:moveTo>
                    <a:pt x="660157" y="1371600"/>
                  </a:moveTo>
                  <a:lnTo>
                    <a:pt x="644740" y="1371600"/>
                  </a:lnTo>
                  <a:lnTo>
                    <a:pt x="624418" y="1384300"/>
                  </a:lnTo>
                  <a:lnTo>
                    <a:pt x="646692" y="1384300"/>
                  </a:lnTo>
                  <a:lnTo>
                    <a:pt x="660157" y="1371600"/>
                  </a:lnTo>
                  <a:close/>
                </a:path>
                <a:path w="5272405" h="1612900">
                  <a:moveTo>
                    <a:pt x="667166" y="1371600"/>
                  </a:moveTo>
                  <a:lnTo>
                    <a:pt x="663151" y="1371600"/>
                  </a:lnTo>
                  <a:lnTo>
                    <a:pt x="658451" y="1384300"/>
                  </a:lnTo>
                  <a:lnTo>
                    <a:pt x="665321" y="1384300"/>
                  </a:lnTo>
                  <a:lnTo>
                    <a:pt x="667166" y="1371600"/>
                  </a:lnTo>
                  <a:close/>
                </a:path>
                <a:path w="5272405" h="1612900">
                  <a:moveTo>
                    <a:pt x="771740" y="1371600"/>
                  </a:moveTo>
                  <a:lnTo>
                    <a:pt x="670901" y="1371600"/>
                  </a:lnTo>
                  <a:lnTo>
                    <a:pt x="665321" y="1384300"/>
                  </a:lnTo>
                  <a:lnTo>
                    <a:pt x="767637" y="1384300"/>
                  </a:lnTo>
                  <a:lnTo>
                    <a:pt x="771740" y="1371600"/>
                  </a:lnTo>
                  <a:close/>
                </a:path>
                <a:path w="5272405" h="1612900">
                  <a:moveTo>
                    <a:pt x="792904" y="1371600"/>
                  </a:moveTo>
                  <a:lnTo>
                    <a:pt x="778616" y="1371600"/>
                  </a:lnTo>
                  <a:lnTo>
                    <a:pt x="777285" y="1384300"/>
                  </a:lnTo>
                  <a:lnTo>
                    <a:pt x="788792" y="1384300"/>
                  </a:lnTo>
                  <a:lnTo>
                    <a:pt x="792904" y="1371600"/>
                  </a:lnTo>
                  <a:close/>
                </a:path>
                <a:path w="5272405" h="1612900">
                  <a:moveTo>
                    <a:pt x="802362" y="1371600"/>
                  </a:moveTo>
                  <a:lnTo>
                    <a:pt x="793012" y="1371600"/>
                  </a:lnTo>
                  <a:lnTo>
                    <a:pt x="792625" y="1384300"/>
                  </a:lnTo>
                  <a:lnTo>
                    <a:pt x="802362" y="1371600"/>
                  </a:lnTo>
                  <a:close/>
                </a:path>
                <a:path w="5272405" h="1612900">
                  <a:moveTo>
                    <a:pt x="811402" y="1371600"/>
                  </a:moveTo>
                  <a:lnTo>
                    <a:pt x="806356" y="1371600"/>
                  </a:lnTo>
                  <a:lnTo>
                    <a:pt x="801054" y="1384300"/>
                  </a:lnTo>
                  <a:lnTo>
                    <a:pt x="811402" y="1371600"/>
                  </a:lnTo>
                  <a:close/>
                </a:path>
                <a:path w="5272405" h="1612900">
                  <a:moveTo>
                    <a:pt x="704711" y="1358900"/>
                  </a:moveTo>
                  <a:lnTo>
                    <a:pt x="689200" y="1358900"/>
                  </a:lnTo>
                  <a:lnTo>
                    <a:pt x="677496" y="1371600"/>
                  </a:lnTo>
                  <a:lnTo>
                    <a:pt x="706028" y="1371600"/>
                  </a:lnTo>
                  <a:lnTo>
                    <a:pt x="704711" y="1358900"/>
                  </a:lnTo>
                  <a:close/>
                </a:path>
                <a:path w="5272405" h="1612900">
                  <a:moveTo>
                    <a:pt x="783714" y="1358900"/>
                  </a:moveTo>
                  <a:lnTo>
                    <a:pt x="710585" y="1358900"/>
                  </a:lnTo>
                  <a:lnTo>
                    <a:pt x="706028" y="1371600"/>
                  </a:lnTo>
                  <a:lnTo>
                    <a:pt x="782918" y="1371600"/>
                  </a:lnTo>
                  <a:lnTo>
                    <a:pt x="783714" y="1358900"/>
                  </a:lnTo>
                  <a:close/>
                </a:path>
                <a:path w="5272405" h="1612900">
                  <a:moveTo>
                    <a:pt x="819162" y="1358900"/>
                  </a:moveTo>
                  <a:lnTo>
                    <a:pt x="783714" y="1358900"/>
                  </a:lnTo>
                  <a:lnTo>
                    <a:pt x="782918" y="1371600"/>
                  </a:lnTo>
                  <a:lnTo>
                    <a:pt x="822624" y="1371600"/>
                  </a:lnTo>
                  <a:lnTo>
                    <a:pt x="819162" y="1358900"/>
                  </a:lnTo>
                  <a:close/>
                </a:path>
                <a:path w="5272405" h="1612900">
                  <a:moveTo>
                    <a:pt x="840267" y="1358900"/>
                  </a:moveTo>
                  <a:lnTo>
                    <a:pt x="833537" y="1358900"/>
                  </a:lnTo>
                  <a:lnTo>
                    <a:pt x="831821" y="1371600"/>
                  </a:lnTo>
                  <a:lnTo>
                    <a:pt x="840267" y="1358900"/>
                  </a:lnTo>
                  <a:close/>
                </a:path>
                <a:path w="5272405" h="1612900">
                  <a:moveTo>
                    <a:pt x="865579" y="1358900"/>
                  </a:moveTo>
                  <a:lnTo>
                    <a:pt x="858623" y="1358900"/>
                  </a:lnTo>
                  <a:lnTo>
                    <a:pt x="853975" y="1371600"/>
                  </a:lnTo>
                  <a:lnTo>
                    <a:pt x="860162" y="1371600"/>
                  </a:lnTo>
                  <a:lnTo>
                    <a:pt x="865579" y="1358900"/>
                  </a:lnTo>
                  <a:close/>
                </a:path>
                <a:path w="5272405" h="1612900">
                  <a:moveTo>
                    <a:pt x="738406" y="1346200"/>
                  </a:moveTo>
                  <a:lnTo>
                    <a:pt x="724434" y="1346200"/>
                  </a:lnTo>
                  <a:lnTo>
                    <a:pt x="721548" y="1358900"/>
                  </a:lnTo>
                  <a:lnTo>
                    <a:pt x="738532" y="1358900"/>
                  </a:lnTo>
                  <a:lnTo>
                    <a:pt x="738406" y="1346200"/>
                  </a:lnTo>
                  <a:close/>
                </a:path>
                <a:path w="5272405" h="1612900">
                  <a:moveTo>
                    <a:pt x="876564" y="1346200"/>
                  </a:moveTo>
                  <a:lnTo>
                    <a:pt x="738406" y="1346200"/>
                  </a:lnTo>
                  <a:lnTo>
                    <a:pt x="746228" y="1358900"/>
                  </a:lnTo>
                  <a:lnTo>
                    <a:pt x="873712" y="1358900"/>
                  </a:lnTo>
                  <a:lnTo>
                    <a:pt x="876564" y="1346200"/>
                  </a:lnTo>
                  <a:close/>
                </a:path>
                <a:path w="5272405" h="1612900">
                  <a:moveTo>
                    <a:pt x="907349" y="1333500"/>
                  </a:moveTo>
                  <a:lnTo>
                    <a:pt x="791159" y="1333500"/>
                  </a:lnTo>
                  <a:lnTo>
                    <a:pt x="797441" y="1346200"/>
                  </a:lnTo>
                  <a:lnTo>
                    <a:pt x="878842" y="1346200"/>
                  </a:lnTo>
                  <a:lnTo>
                    <a:pt x="873712" y="1358900"/>
                  </a:lnTo>
                  <a:lnTo>
                    <a:pt x="890090" y="1358900"/>
                  </a:lnTo>
                  <a:lnTo>
                    <a:pt x="892154" y="1346200"/>
                  </a:lnTo>
                  <a:lnTo>
                    <a:pt x="907349" y="1333500"/>
                  </a:lnTo>
                  <a:close/>
                </a:path>
                <a:path w="5272405" h="1612900">
                  <a:moveTo>
                    <a:pt x="791159" y="1333500"/>
                  </a:moveTo>
                  <a:lnTo>
                    <a:pt x="784293" y="1333500"/>
                  </a:lnTo>
                  <a:lnTo>
                    <a:pt x="769557" y="1346200"/>
                  </a:lnTo>
                  <a:lnTo>
                    <a:pt x="782308" y="1346200"/>
                  </a:lnTo>
                  <a:lnTo>
                    <a:pt x="791159" y="1333500"/>
                  </a:lnTo>
                  <a:close/>
                </a:path>
                <a:path w="5272405" h="1612900">
                  <a:moveTo>
                    <a:pt x="942157" y="1320800"/>
                  </a:moveTo>
                  <a:lnTo>
                    <a:pt x="814211" y="1320800"/>
                  </a:lnTo>
                  <a:lnTo>
                    <a:pt x="806729" y="1333500"/>
                  </a:lnTo>
                  <a:lnTo>
                    <a:pt x="919406" y="1333500"/>
                  </a:lnTo>
                  <a:lnTo>
                    <a:pt x="915052" y="1346200"/>
                  </a:lnTo>
                  <a:lnTo>
                    <a:pt x="929793" y="1346200"/>
                  </a:lnTo>
                  <a:lnTo>
                    <a:pt x="942046" y="1333500"/>
                  </a:lnTo>
                  <a:lnTo>
                    <a:pt x="945017" y="1324299"/>
                  </a:lnTo>
                  <a:lnTo>
                    <a:pt x="942157" y="1320800"/>
                  </a:lnTo>
                  <a:close/>
                </a:path>
                <a:path w="5272405" h="1612900">
                  <a:moveTo>
                    <a:pt x="1008534" y="1282700"/>
                  </a:moveTo>
                  <a:lnTo>
                    <a:pt x="953635" y="1282700"/>
                  </a:lnTo>
                  <a:lnTo>
                    <a:pt x="943708" y="1295400"/>
                  </a:lnTo>
                  <a:lnTo>
                    <a:pt x="940376" y="1304525"/>
                  </a:lnTo>
                  <a:lnTo>
                    <a:pt x="943025" y="1308100"/>
                  </a:lnTo>
                  <a:lnTo>
                    <a:pt x="946146" y="1320800"/>
                  </a:lnTo>
                  <a:lnTo>
                    <a:pt x="945017" y="1324299"/>
                  </a:lnTo>
                  <a:lnTo>
                    <a:pt x="952535" y="1333500"/>
                  </a:lnTo>
                  <a:lnTo>
                    <a:pt x="961645" y="1333500"/>
                  </a:lnTo>
                  <a:lnTo>
                    <a:pt x="961269" y="1320800"/>
                  </a:lnTo>
                  <a:lnTo>
                    <a:pt x="965774" y="1320800"/>
                  </a:lnTo>
                  <a:lnTo>
                    <a:pt x="981833" y="1308100"/>
                  </a:lnTo>
                  <a:lnTo>
                    <a:pt x="1018516" y="1308100"/>
                  </a:lnTo>
                  <a:lnTo>
                    <a:pt x="1036952" y="1295400"/>
                  </a:lnTo>
                  <a:lnTo>
                    <a:pt x="1008911" y="1295400"/>
                  </a:lnTo>
                  <a:lnTo>
                    <a:pt x="1008534" y="1282700"/>
                  </a:lnTo>
                  <a:close/>
                </a:path>
                <a:path w="5272405" h="1612900">
                  <a:moveTo>
                    <a:pt x="978985" y="1320800"/>
                  </a:moveTo>
                  <a:lnTo>
                    <a:pt x="961269" y="1320800"/>
                  </a:lnTo>
                  <a:lnTo>
                    <a:pt x="962579" y="1333500"/>
                  </a:lnTo>
                  <a:lnTo>
                    <a:pt x="975528" y="1333500"/>
                  </a:lnTo>
                  <a:lnTo>
                    <a:pt x="977140" y="1331990"/>
                  </a:lnTo>
                  <a:lnTo>
                    <a:pt x="978985" y="1320800"/>
                  </a:lnTo>
                  <a:close/>
                </a:path>
                <a:path w="5272405" h="1612900">
                  <a:moveTo>
                    <a:pt x="982342" y="1327119"/>
                  </a:moveTo>
                  <a:lnTo>
                    <a:pt x="977140" y="1331990"/>
                  </a:lnTo>
                  <a:lnTo>
                    <a:pt x="976891" y="1333500"/>
                  </a:lnTo>
                  <a:lnTo>
                    <a:pt x="982596" y="1333500"/>
                  </a:lnTo>
                  <a:lnTo>
                    <a:pt x="982342" y="1327119"/>
                  </a:lnTo>
                  <a:close/>
                </a:path>
                <a:path w="5272405" h="1612900">
                  <a:moveTo>
                    <a:pt x="989090" y="1320800"/>
                  </a:moveTo>
                  <a:lnTo>
                    <a:pt x="982090" y="1320800"/>
                  </a:lnTo>
                  <a:lnTo>
                    <a:pt x="982342" y="1327119"/>
                  </a:lnTo>
                  <a:lnTo>
                    <a:pt x="989090" y="1320800"/>
                  </a:lnTo>
                  <a:close/>
                </a:path>
                <a:path w="5272405" h="1612900">
                  <a:moveTo>
                    <a:pt x="940376" y="1304525"/>
                  </a:moveTo>
                  <a:lnTo>
                    <a:pt x="939071" y="1308100"/>
                  </a:lnTo>
                  <a:lnTo>
                    <a:pt x="938735" y="1320800"/>
                  </a:lnTo>
                  <a:lnTo>
                    <a:pt x="942157" y="1320800"/>
                  </a:lnTo>
                  <a:lnTo>
                    <a:pt x="945017" y="1324299"/>
                  </a:lnTo>
                  <a:lnTo>
                    <a:pt x="946146" y="1320800"/>
                  </a:lnTo>
                  <a:lnTo>
                    <a:pt x="943025" y="1308100"/>
                  </a:lnTo>
                  <a:lnTo>
                    <a:pt x="940376" y="1304525"/>
                  </a:lnTo>
                  <a:close/>
                </a:path>
                <a:path w="5272405" h="1612900">
                  <a:moveTo>
                    <a:pt x="846906" y="1308100"/>
                  </a:moveTo>
                  <a:lnTo>
                    <a:pt x="833524" y="1320800"/>
                  </a:lnTo>
                  <a:lnTo>
                    <a:pt x="855460" y="1320800"/>
                  </a:lnTo>
                  <a:lnTo>
                    <a:pt x="846906" y="1308100"/>
                  </a:lnTo>
                  <a:close/>
                </a:path>
                <a:path w="5272405" h="1612900">
                  <a:moveTo>
                    <a:pt x="933615" y="1295400"/>
                  </a:moveTo>
                  <a:lnTo>
                    <a:pt x="918513" y="1295400"/>
                  </a:lnTo>
                  <a:lnTo>
                    <a:pt x="907069" y="1308100"/>
                  </a:lnTo>
                  <a:lnTo>
                    <a:pt x="861816" y="1308100"/>
                  </a:lnTo>
                  <a:lnTo>
                    <a:pt x="860120" y="1320800"/>
                  </a:lnTo>
                  <a:lnTo>
                    <a:pt x="938735" y="1320800"/>
                  </a:lnTo>
                  <a:lnTo>
                    <a:pt x="939071" y="1308100"/>
                  </a:lnTo>
                  <a:lnTo>
                    <a:pt x="940376" y="1304525"/>
                  </a:lnTo>
                  <a:lnTo>
                    <a:pt x="933615" y="1295400"/>
                  </a:lnTo>
                  <a:close/>
                </a:path>
                <a:path w="5272405" h="1612900">
                  <a:moveTo>
                    <a:pt x="997364" y="1309311"/>
                  </a:moveTo>
                  <a:lnTo>
                    <a:pt x="983666" y="1320800"/>
                  </a:lnTo>
                  <a:lnTo>
                    <a:pt x="991324" y="1320800"/>
                  </a:lnTo>
                  <a:lnTo>
                    <a:pt x="997364" y="1309311"/>
                  </a:lnTo>
                  <a:close/>
                </a:path>
                <a:path w="5272405" h="1612900">
                  <a:moveTo>
                    <a:pt x="1006640" y="1308100"/>
                  </a:moveTo>
                  <a:lnTo>
                    <a:pt x="998808" y="1308100"/>
                  </a:lnTo>
                  <a:lnTo>
                    <a:pt x="998272" y="1308549"/>
                  </a:lnTo>
                  <a:lnTo>
                    <a:pt x="1005667" y="1320800"/>
                  </a:lnTo>
                  <a:lnTo>
                    <a:pt x="1007216" y="1320800"/>
                  </a:lnTo>
                  <a:lnTo>
                    <a:pt x="1006640" y="1308100"/>
                  </a:lnTo>
                  <a:close/>
                </a:path>
                <a:path w="5272405" h="1612900">
                  <a:moveTo>
                    <a:pt x="1015857" y="1308100"/>
                  </a:moveTo>
                  <a:lnTo>
                    <a:pt x="1010681" y="1308100"/>
                  </a:lnTo>
                  <a:lnTo>
                    <a:pt x="1007216" y="1320800"/>
                  </a:lnTo>
                  <a:lnTo>
                    <a:pt x="1017226" y="1320800"/>
                  </a:lnTo>
                  <a:lnTo>
                    <a:pt x="1015857" y="1308100"/>
                  </a:lnTo>
                  <a:close/>
                </a:path>
                <a:path w="5272405" h="1612900">
                  <a:moveTo>
                    <a:pt x="998001" y="1308100"/>
                  </a:moveTo>
                  <a:lnTo>
                    <a:pt x="997364" y="1309311"/>
                  </a:lnTo>
                  <a:lnTo>
                    <a:pt x="998272" y="1308549"/>
                  </a:lnTo>
                  <a:lnTo>
                    <a:pt x="998001" y="1308100"/>
                  </a:lnTo>
                  <a:close/>
                </a:path>
                <a:path w="5272405" h="1612900">
                  <a:moveTo>
                    <a:pt x="901663" y="1295400"/>
                  </a:moveTo>
                  <a:lnTo>
                    <a:pt x="890725" y="1295400"/>
                  </a:lnTo>
                  <a:lnTo>
                    <a:pt x="878419" y="1308100"/>
                  </a:lnTo>
                  <a:lnTo>
                    <a:pt x="898590" y="1308100"/>
                  </a:lnTo>
                  <a:lnTo>
                    <a:pt x="901663" y="1295400"/>
                  </a:lnTo>
                  <a:close/>
                </a:path>
                <a:path w="5272405" h="1612900">
                  <a:moveTo>
                    <a:pt x="1046401" y="1307647"/>
                  </a:moveTo>
                  <a:lnTo>
                    <a:pt x="1046330" y="1308100"/>
                  </a:lnTo>
                  <a:lnTo>
                    <a:pt x="1046750" y="1308100"/>
                  </a:lnTo>
                  <a:lnTo>
                    <a:pt x="1046401" y="1307647"/>
                  </a:lnTo>
                  <a:close/>
                </a:path>
                <a:path w="5272405" h="1612900">
                  <a:moveTo>
                    <a:pt x="1077375" y="1295400"/>
                  </a:moveTo>
                  <a:lnTo>
                    <a:pt x="1065856" y="1295400"/>
                  </a:lnTo>
                  <a:lnTo>
                    <a:pt x="1064437" y="1308100"/>
                  </a:lnTo>
                  <a:lnTo>
                    <a:pt x="1067066" y="1308100"/>
                  </a:lnTo>
                  <a:lnTo>
                    <a:pt x="1077375" y="1295400"/>
                  </a:lnTo>
                  <a:close/>
                </a:path>
                <a:path w="5272405" h="1612900">
                  <a:moveTo>
                    <a:pt x="1048315" y="1295400"/>
                  </a:moveTo>
                  <a:lnTo>
                    <a:pt x="1036952" y="1295400"/>
                  </a:lnTo>
                  <a:lnTo>
                    <a:pt x="1046401" y="1307647"/>
                  </a:lnTo>
                  <a:lnTo>
                    <a:pt x="1048315" y="1295400"/>
                  </a:lnTo>
                  <a:close/>
                </a:path>
                <a:path w="5272405" h="1612900">
                  <a:moveTo>
                    <a:pt x="1076992" y="1282700"/>
                  </a:moveTo>
                  <a:lnTo>
                    <a:pt x="1008534" y="1282700"/>
                  </a:lnTo>
                  <a:lnTo>
                    <a:pt x="1008911" y="1295400"/>
                  </a:lnTo>
                  <a:lnTo>
                    <a:pt x="1074560" y="1295400"/>
                  </a:lnTo>
                  <a:lnTo>
                    <a:pt x="1076992" y="1282700"/>
                  </a:lnTo>
                  <a:close/>
                </a:path>
                <a:path w="5272405" h="1612900">
                  <a:moveTo>
                    <a:pt x="1108696" y="1282700"/>
                  </a:moveTo>
                  <a:lnTo>
                    <a:pt x="1103044" y="1282700"/>
                  </a:lnTo>
                  <a:lnTo>
                    <a:pt x="1103990" y="1295400"/>
                  </a:lnTo>
                  <a:lnTo>
                    <a:pt x="1108696" y="1282700"/>
                  </a:lnTo>
                  <a:close/>
                </a:path>
                <a:path w="5272405" h="1612900">
                  <a:moveTo>
                    <a:pt x="971216" y="1270000"/>
                  </a:moveTo>
                  <a:lnTo>
                    <a:pt x="968776" y="1282700"/>
                  </a:lnTo>
                  <a:lnTo>
                    <a:pt x="976347" y="1282700"/>
                  </a:lnTo>
                  <a:lnTo>
                    <a:pt x="976947" y="1280452"/>
                  </a:lnTo>
                  <a:lnTo>
                    <a:pt x="971216" y="1270000"/>
                  </a:lnTo>
                  <a:close/>
                </a:path>
                <a:path w="5272405" h="1612900">
                  <a:moveTo>
                    <a:pt x="991128" y="1270000"/>
                  </a:moveTo>
                  <a:lnTo>
                    <a:pt x="979739" y="1270000"/>
                  </a:lnTo>
                  <a:lnTo>
                    <a:pt x="976947" y="1280452"/>
                  </a:lnTo>
                  <a:lnTo>
                    <a:pt x="978179" y="1282700"/>
                  </a:lnTo>
                  <a:lnTo>
                    <a:pt x="987753" y="1282700"/>
                  </a:lnTo>
                  <a:lnTo>
                    <a:pt x="991128" y="1270000"/>
                  </a:lnTo>
                  <a:close/>
                </a:path>
                <a:path w="5272405" h="1612900">
                  <a:moveTo>
                    <a:pt x="1126279" y="1270000"/>
                  </a:moveTo>
                  <a:lnTo>
                    <a:pt x="1002104" y="1270000"/>
                  </a:lnTo>
                  <a:lnTo>
                    <a:pt x="1002325" y="1282700"/>
                  </a:lnTo>
                  <a:lnTo>
                    <a:pt x="1131330" y="1282700"/>
                  </a:lnTo>
                  <a:lnTo>
                    <a:pt x="1126279" y="1270000"/>
                  </a:lnTo>
                  <a:close/>
                </a:path>
                <a:path w="5272405" h="1612900">
                  <a:moveTo>
                    <a:pt x="1147755" y="1257300"/>
                  </a:moveTo>
                  <a:lnTo>
                    <a:pt x="1030743" y="1257300"/>
                  </a:lnTo>
                  <a:lnTo>
                    <a:pt x="1023259" y="1270000"/>
                  </a:lnTo>
                  <a:lnTo>
                    <a:pt x="1131761" y="1270000"/>
                  </a:lnTo>
                  <a:lnTo>
                    <a:pt x="1147755" y="1257300"/>
                  </a:lnTo>
                  <a:close/>
                </a:path>
                <a:path w="5272405" h="1612900">
                  <a:moveTo>
                    <a:pt x="1181303" y="1257300"/>
                  </a:moveTo>
                  <a:lnTo>
                    <a:pt x="1147755" y="1257300"/>
                  </a:lnTo>
                  <a:lnTo>
                    <a:pt x="1149875" y="1270000"/>
                  </a:lnTo>
                  <a:lnTo>
                    <a:pt x="1179377" y="1270000"/>
                  </a:lnTo>
                  <a:lnTo>
                    <a:pt x="1181303" y="1257300"/>
                  </a:lnTo>
                  <a:close/>
                </a:path>
                <a:path w="5272405" h="1612900">
                  <a:moveTo>
                    <a:pt x="1196833" y="1257300"/>
                  </a:moveTo>
                  <a:lnTo>
                    <a:pt x="1181902" y="1257300"/>
                  </a:lnTo>
                  <a:lnTo>
                    <a:pt x="1184883" y="1270000"/>
                  </a:lnTo>
                  <a:lnTo>
                    <a:pt x="1193953" y="1270000"/>
                  </a:lnTo>
                  <a:lnTo>
                    <a:pt x="1196833" y="1257300"/>
                  </a:lnTo>
                  <a:close/>
                </a:path>
                <a:path w="5272405" h="1612900">
                  <a:moveTo>
                    <a:pt x="1139678" y="1244600"/>
                  </a:moveTo>
                  <a:lnTo>
                    <a:pt x="1071464" y="1244600"/>
                  </a:lnTo>
                  <a:lnTo>
                    <a:pt x="1071970" y="1257300"/>
                  </a:lnTo>
                  <a:lnTo>
                    <a:pt x="1145223" y="1257300"/>
                  </a:lnTo>
                  <a:lnTo>
                    <a:pt x="1139678" y="1244600"/>
                  </a:lnTo>
                  <a:close/>
                </a:path>
                <a:path w="5272405" h="1612900">
                  <a:moveTo>
                    <a:pt x="1198915" y="1244600"/>
                  </a:moveTo>
                  <a:lnTo>
                    <a:pt x="1159933" y="1244600"/>
                  </a:lnTo>
                  <a:lnTo>
                    <a:pt x="1145223" y="1257300"/>
                  </a:lnTo>
                  <a:lnTo>
                    <a:pt x="1195157" y="1257300"/>
                  </a:lnTo>
                  <a:lnTo>
                    <a:pt x="1198915" y="1244600"/>
                  </a:lnTo>
                  <a:close/>
                </a:path>
                <a:path w="5272405" h="1612900">
                  <a:moveTo>
                    <a:pt x="1232821" y="1244600"/>
                  </a:moveTo>
                  <a:lnTo>
                    <a:pt x="1218099" y="1244600"/>
                  </a:lnTo>
                  <a:lnTo>
                    <a:pt x="1210299" y="1257300"/>
                  </a:lnTo>
                  <a:lnTo>
                    <a:pt x="1227114" y="1257300"/>
                  </a:lnTo>
                  <a:lnTo>
                    <a:pt x="1232821" y="1244600"/>
                  </a:lnTo>
                  <a:close/>
                </a:path>
                <a:path w="5272405" h="1612900">
                  <a:moveTo>
                    <a:pt x="1249511" y="1244600"/>
                  </a:moveTo>
                  <a:lnTo>
                    <a:pt x="1240035" y="1244600"/>
                  </a:lnTo>
                  <a:lnTo>
                    <a:pt x="1246370" y="1257300"/>
                  </a:lnTo>
                  <a:lnTo>
                    <a:pt x="1249511" y="1244600"/>
                  </a:lnTo>
                  <a:close/>
                </a:path>
                <a:path w="5272405" h="1612900">
                  <a:moveTo>
                    <a:pt x="1086825" y="1231900"/>
                  </a:moveTo>
                  <a:lnTo>
                    <a:pt x="1084124" y="1244600"/>
                  </a:lnTo>
                  <a:lnTo>
                    <a:pt x="1093327" y="1244600"/>
                  </a:lnTo>
                  <a:lnTo>
                    <a:pt x="1086825" y="1231900"/>
                  </a:lnTo>
                  <a:close/>
                </a:path>
                <a:path w="5272405" h="1612900">
                  <a:moveTo>
                    <a:pt x="1148207" y="1231900"/>
                  </a:moveTo>
                  <a:lnTo>
                    <a:pt x="1105967" y="1231900"/>
                  </a:lnTo>
                  <a:lnTo>
                    <a:pt x="1097338" y="1244600"/>
                  </a:lnTo>
                  <a:lnTo>
                    <a:pt x="1149349" y="1244600"/>
                  </a:lnTo>
                  <a:lnTo>
                    <a:pt x="1148207" y="1231900"/>
                  </a:lnTo>
                  <a:close/>
                </a:path>
                <a:path w="5272405" h="1612900">
                  <a:moveTo>
                    <a:pt x="1165668" y="1219200"/>
                  </a:moveTo>
                  <a:lnTo>
                    <a:pt x="1154255" y="1219200"/>
                  </a:lnTo>
                  <a:lnTo>
                    <a:pt x="1148614" y="1231900"/>
                  </a:lnTo>
                  <a:lnTo>
                    <a:pt x="1153551" y="1244600"/>
                  </a:lnTo>
                  <a:lnTo>
                    <a:pt x="1229250" y="1244600"/>
                  </a:lnTo>
                  <a:lnTo>
                    <a:pt x="1228800" y="1231900"/>
                  </a:lnTo>
                  <a:lnTo>
                    <a:pt x="1161556" y="1231900"/>
                  </a:lnTo>
                  <a:lnTo>
                    <a:pt x="1165668" y="1219200"/>
                  </a:lnTo>
                  <a:close/>
                </a:path>
                <a:path w="5272405" h="1612900">
                  <a:moveTo>
                    <a:pt x="1241091" y="1231900"/>
                  </a:moveTo>
                  <a:lnTo>
                    <a:pt x="1228800" y="1231900"/>
                  </a:lnTo>
                  <a:lnTo>
                    <a:pt x="1229250" y="1244600"/>
                  </a:lnTo>
                  <a:lnTo>
                    <a:pt x="1241057" y="1244600"/>
                  </a:lnTo>
                  <a:lnTo>
                    <a:pt x="1241091" y="1231900"/>
                  </a:lnTo>
                  <a:close/>
                </a:path>
                <a:path w="5272405" h="1612900">
                  <a:moveTo>
                    <a:pt x="1251773" y="1231900"/>
                  </a:moveTo>
                  <a:lnTo>
                    <a:pt x="1241091" y="1231900"/>
                  </a:lnTo>
                  <a:lnTo>
                    <a:pt x="1242297" y="1244600"/>
                  </a:lnTo>
                  <a:lnTo>
                    <a:pt x="1251773" y="1231900"/>
                  </a:lnTo>
                  <a:close/>
                </a:path>
                <a:path w="5272405" h="1612900">
                  <a:moveTo>
                    <a:pt x="1257356" y="1219200"/>
                  </a:moveTo>
                  <a:lnTo>
                    <a:pt x="1166743" y="1219200"/>
                  </a:lnTo>
                  <a:lnTo>
                    <a:pt x="1165224" y="1231900"/>
                  </a:lnTo>
                  <a:lnTo>
                    <a:pt x="1253476" y="1231900"/>
                  </a:lnTo>
                  <a:lnTo>
                    <a:pt x="1257356" y="1219200"/>
                  </a:lnTo>
                  <a:close/>
                </a:path>
                <a:path w="5272405" h="1612900">
                  <a:moveTo>
                    <a:pt x="1282788" y="1219200"/>
                  </a:moveTo>
                  <a:lnTo>
                    <a:pt x="1273364" y="1219200"/>
                  </a:lnTo>
                  <a:lnTo>
                    <a:pt x="1269328" y="1231900"/>
                  </a:lnTo>
                  <a:lnTo>
                    <a:pt x="1282788" y="1219200"/>
                  </a:lnTo>
                  <a:close/>
                </a:path>
                <a:path w="5272405" h="1612900">
                  <a:moveTo>
                    <a:pt x="1310719" y="1219200"/>
                  </a:moveTo>
                  <a:lnTo>
                    <a:pt x="1295878" y="1219200"/>
                  </a:lnTo>
                  <a:lnTo>
                    <a:pt x="1290735" y="1231900"/>
                  </a:lnTo>
                  <a:lnTo>
                    <a:pt x="1309381" y="1231900"/>
                  </a:lnTo>
                  <a:lnTo>
                    <a:pt x="1310719" y="1219200"/>
                  </a:lnTo>
                  <a:close/>
                </a:path>
                <a:path w="5272405" h="1612900">
                  <a:moveTo>
                    <a:pt x="1200727" y="1206500"/>
                  </a:moveTo>
                  <a:lnTo>
                    <a:pt x="1195052" y="1206500"/>
                  </a:lnTo>
                  <a:lnTo>
                    <a:pt x="1194895" y="1219200"/>
                  </a:lnTo>
                  <a:lnTo>
                    <a:pt x="1200727" y="1206500"/>
                  </a:lnTo>
                  <a:close/>
                </a:path>
                <a:path w="5272405" h="1612900">
                  <a:moveTo>
                    <a:pt x="1218863" y="1206500"/>
                  </a:moveTo>
                  <a:lnTo>
                    <a:pt x="1204087" y="1206500"/>
                  </a:lnTo>
                  <a:lnTo>
                    <a:pt x="1210256" y="1219200"/>
                  </a:lnTo>
                  <a:lnTo>
                    <a:pt x="1217617" y="1219200"/>
                  </a:lnTo>
                  <a:lnTo>
                    <a:pt x="1218863" y="1206500"/>
                  </a:lnTo>
                  <a:close/>
                </a:path>
                <a:path w="5272405" h="1612900">
                  <a:moveTo>
                    <a:pt x="1326064" y="1206500"/>
                  </a:moveTo>
                  <a:lnTo>
                    <a:pt x="1218863" y="1206500"/>
                  </a:lnTo>
                  <a:lnTo>
                    <a:pt x="1217617" y="1219200"/>
                  </a:lnTo>
                  <a:lnTo>
                    <a:pt x="1316640" y="1219200"/>
                  </a:lnTo>
                  <a:lnTo>
                    <a:pt x="1326064" y="1206500"/>
                  </a:lnTo>
                  <a:close/>
                </a:path>
                <a:path w="5272405" h="1612900">
                  <a:moveTo>
                    <a:pt x="1328469" y="1206500"/>
                  </a:moveTo>
                  <a:lnTo>
                    <a:pt x="1326064" y="1206500"/>
                  </a:lnTo>
                  <a:lnTo>
                    <a:pt x="1318818" y="1219200"/>
                  </a:lnTo>
                  <a:lnTo>
                    <a:pt x="1332011" y="1219200"/>
                  </a:lnTo>
                  <a:lnTo>
                    <a:pt x="1328469" y="1206500"/>
                  </a:lnTo>
                  <a:close/>
                </a:path>
                <a:path w="5272405" h="1612900">
                  <a:moveTo>
                    <a:pt x="1348748" y="1206500"/>
                  </a:moveTo>
                  <a:lnTo>
                    <a:pt x="1341621" y="1206500"/>
                  </a:lnTo>
                  <a:lnTo>
                    <a:pt x="1332011" y="1219200"/>
                  </a:lnTo>
                  <a:lnTo>
                    <a:pt x="1339375" y="1219200"/>
                  </a:lnTo>
                  <a:lnTo>
                    <a:pt x="1348748" y="1206500"/>
                  </a:lnTo>
                  <a:close/>
                </a:path>
                <a:path w="5272405" h="1612900">
                  <a:moveTo>
                    <a:pt x="1217727" y="1193800"/>
                  </a:moveTo>
                  <a:lnTo>
                    <a:pt x="1212111" y="1193800"/>
                  </a:lnTo>
                  <a:lnTo>
                    <a:pt x="1213732" y="1206500"/>
                  </a:lnTo>
                  <a:lnTo>
                    <a:pt x="1217727" y="1193800"/>
                  </a:lnTo>
                  <a:close/>
                </a:path>
                <a:path w="5272405" h="1612900">
                  <a:moveTo>
                    <a:pt x="1229405" y="1193800"/>
                  </a:moveTo>
                  <a:lnTo>
                    <a:pt x="1214660" y="1206500"/>
                  </a:lnTo>
                  <a:lnTo>
                    <a:pt x="1235752" y="1206500"/>
                  </a:lnTo>
                  <a:lnTo>
                    <a:pt x="1229405" y="1193800"/>
                  </a:lnTo>
                  <a:close/>
                </a:path>
                <a:path w="5272405" h="1612900">
                  <a:moveTo>
                    <a:pt x="1281165" y="1193800"/>
                  </a:moveTo>
                  <a:lnTo>
                    <a:pt x="1253725" y="1193800"/>
                  </a:lnTo>
                  <a:lnTo>
                    <a:pt x="1235752" y="1206500"/>
                  </a:lnTo>
                  <a:lnTo>
                    <a:pt x="1278526" y="1206500"/>
                  </a:lnTo>
                  <a:lnTo>
                    <a:pt x="1281165" y="1193800"/>
                  </a:lnTo>
                  <a:close/>
                </a:path>
                <a:path w="5272405" h="1612900">
                  <a:moveTo>
                    <a:pt x="1362750" y="1181100"/>
                  </a:moveTo>
                  <a:lnTo>
                    <a:pt x="1299290" y="1181100"/>
                  </a:lnTo>
                  <a:lnTo>
                    <a:pt x="1288498" y="1193800"/>
                  </a:lnTo>
                  <a:lnTo>
                    <a:pt x="1296555" y="1193800"/>
                  </a:lnTo>
                  <a:lnTo>
                    <a:pt x="1278526" y="1206500"/>
                  </a:lnTo>
                  <a:lnTo>
                    <a:pt x="1371988" y="1206500"/>
                  </a:lnTo>
                  <a:lnTo>
                    <a:pt x="1365124" y="1193800"/>
                  </a:lnTo>
                  <a:lnTo>
                    <a:pt x="1362750" y="1181100"/>
                  </a:lnTo>
                  <a:close/>
                </a:path>
                <a:path w="5272405" h="1612900">
                  <a:moveTo>
                    <a:pt x="1365444" y="1181100"/>
                  </a:moveTo>
                  <a:lnTo>
                    <a:pt x="1362750" y="1181100"/>
                  </a:lnTo>
                  <a:lnTo>
                    <a:pt x="1365124" y="1193800"/>
                  </a:lnTo>
                  <a:lnTo>
                    <a:pt x="1371988" y="1206500"/>
                  </a:lnTo>
                  <a:lnTo>
                    <a:pt x="1373162" y="1206500"/>
                  </a:lnTo>
                  <a:lnTo>
                    <a:pt x="1367376" y="1193800"/>
                  </a:lnTo>
                  <a:lnTo>
                    <a:pt x="1365444" y="1181100"/>
                  </a:lnTo>
                  <a:close/>
                </a:path>
                <a:path w="5272405" h="1612900">
                  <a:moveTo>
                    <a:pt x="1420452" y="1181100"/>
                  </a:moveTo>
                  <a:lnTo>
                    <a:pt x="1365444" y="1181100"/>
                  </a:lnTo>
                  <a:lnTo>
                    <a:pt x="1367376" y="1193800"/>
                  </a:lnTo>
                  <a:lnTo>
                    <a:pt x="1373162" y="1206500"/>
                  </a:lnTo>
                  <a:lnTo>
                    <a:pt x="1393647" y="1206500"/>
                  </a:lnTo>
                  <a:lnTo>
                    <a:pt x="1405549" y="1193800"/>
                  </a:lnTo>
                  <a:lnTo>
                    <a:pt x="1411286" y="1193800"/>
                  </a:lnTo>
                  <a:lnTo>
                    <a:pt x="1420452" y="1181100"/>
                  </a:lnTo>
                  <a:close/>
                </a:path>
                <a:path w="5272405" h="1612900">
                  <a:moveTo>
                    <a:pt x="1286578" y="1181100"/>
                  </a:moveTo>
                  <a:lnTo>
                    <a:pt x="1277406" y="1181100"/>
                  </a:lnTo>
                  <a:lnTo>
                    <a:pt x="1265864" y="1193800"/>
                  </a:lnTo>
                  <a:lnTo>
                    <a:pt x="1287268" y="1193800"/>
                  </a:lnTo>
                  <a:lnTo>
                    <a:pt x="1286578" y="1181100"/>
                  </a:lnTo>
                  <a:close/>
                </a:path>
                <a:path w="5272405" h="1612900">
                  <a:moveTo>
                    <a:pt x="1438657" y="1181100"/>
                  </a:moveTo>
                  <a:lnTo>
                    <a:pt x="1429511" y="1181100"/>
                  </a:lnTo>
                  <a:lnTo>
                    <a:pt x="1436301" y="1193800"/>
                  </a:lnTo>
                  <a:lnTo>
                    <a:pt x="1438657" y="1181100"/>
                  </a:lnTo>
                  <a:close/>
                </a:path>
                <a:path w="5272405" h="1612900">
                  <a:moveTo>
                    <a:pt x="1343226" y="1155700"/>
                  </a:moveTo>
                  <a:lnTo>
                    <a:pt x="1337132" y="1168400"/>
                  </a:lnTo>
                  <a:lnTo>
                    <a:pt x="1313416" y="1168400"/>
                  </a:lnTo>
                  <a:lnTo>
                    <a:pt x="1302044" y="1181100"/>
                  </a:lnTo>
                  <a:lnTo>
                    <a:pt x="1361593" y="1181100"/>
                  </a:lnTo>
                  <a:lnTo>
                    <a:pt x="1350053" y="1168400"/>
                  </a:lnTo>
                  <a:lnTo>
                    <a:pt x="1343226" y="1155700"/>
                  </a:lnTo>
                  <a:close/>
                </a:path>
                <a:path w="5272405" h="1612900">
                  <a:moveTo>
                    <a:pt x="1476656" y="1168400"/>
                  </a:moveTo>
                  <a:lnTo>
                    <a:pt x="1371497" y="1168400"/>
                  </a:lnTo>
                  <a:lnTo>
                    <a:pt x="1373637" y="1181100"/>
                  </a:lnTo>
                  <a:lnTo>
                    <a:pt x="1468333" y="1181100"/>
                  </a:lnTo>
                  <a:lnTo>
                    <a:pt x="1476656" y="1168400"/>
                  </a:lnTo>
                  <a:close/>
                </a:path>
                <a:path w="5272405" h="1612900">
                  <a:moveTo>
                    <a:pt x="1484848" y="1168400"/>
                  </a:moveTo>
                  <a:lnTo>
                    <a:pt x="1482030" y="1181100"/>
                  </a:lnTo>
                  <a:lnTo>
                    <a:pt x="1486153" y="1181100"/>
                  </a:lnTo>
                  <a:lnTo>
                    <a:pt x="1484848" y="1168400"/>
                  </a:lnTo>
                  <a:close/>
                </a:path>
                <a:path w="5272405" h="1612900">
                  <a:moveTo>
                    <a:pt x="1371013" y="1155700"/>
                  </a:moveTo>
                  <a:lnTo>
                    <a:pt x="1364373" y="1155700"/>
                  </a:lnTo>
                  <a:lnTo>
                    <a:pt x="1362934" y="1168400"/>
                  </a:lnTo>
                  <a:lnTo>
                    <a:pt x="1378052" y="1168400"/>
                  </a:lnTo>
                  <a:lnTo>
                    <a:pt x="1371013" y="1155700"/>
                  </a:lnTo>
                  <a:close/>
                </a:path>
                <a:path w="5272405" h="1612900">
                  <a:moveTo>
                    <a:pt x="1443348" y="1155700"/>
                  </a:moveTo>
                  <a:lnTo>
                    <a:pt x="1389262" y="1155700"/>
                  </a:lnTo>
                  <a:lnTo>
                    <a:pt x="1378052" y="1168400"/>
                  </a:lnTo>
                  <a:lnTo>
                    <a:pt x="1440496" y="1168400"/>
                  </a:lnTo>
                  <a:lnTo>
                    <a:pt x="1443348" y="1155700"/>
                  </a:lnTo>
                  <a:close/>
                </a:path>
                <a:path w="5272405" h="1612900">
                  <a:moveTo>
                    <a:pt x="1457589" y="1155700"/>
                  </a:moveTo>
                  <a:lnTo>
                    <a:pt x="1443348" y="1155700"/>
                  </a:lnTo>
                  <a:lnTo>
                    <a:pt x="1445610" y="1168400"/>
                  </a:lnTo>
                  <a:lnTo>
                    <a:pt x="1457589" y="1155700"/>
                  </a:lnTo>
                  <a:close/>
                </a:path>
                <a:path w="5272405" h="1612900">
                  <a:moveTo>
                    <a:pt x="1505660" y="1155700"/>
                  </a:moveTo>
                  <a:lnTo>
                    <a:pt x="1457589" y="1155700"/>
                  </a:lnTo>
                  <a:lnTo>
                    <a:pt x="1457505" y="1168400"/>
                  </a:lnTo>
                  <a:lnTo>
                    <a:pt x="1486804" y="1168400"/>
                  </a:lnTo>
                  <a:lnTo>
                    <a:pt x="1505539" y="1155930"/>
                  </a:lnTo>
                  <a:lnTo>
                    <a:pt x="1505660" y="1155700"/>
                  </a:lnTo>
                  <a:close/>
                </a:path>
                <a:path w="5272405" h="1612900">
                  <a:moveTo>
                    <a:pt x="1505431" y="1156136"/>
                  </a:moveTo>
                  <a:lnTo>
                    <a:pt x="1492656" y="1168400"/>
                  </a:lnTo>
                  <a:lnTo>
                    <a:pt x="1498996" y="1168400"/>
                  </a:lnTo>
                  <a:lnTo>
                    <a:pt x="1505431" y="1156136"/>
                  </a:lnTo>
                  <a:close/>
                </a:path>
                <a:path w="5272405" h="1612900">
                  <a:moveTo>
                    <a:pt x="1522309" y="1155700"/>
                  </a:moveTo>
                  <a:lnTo>
                    <a:pt x="1512042" y="1155700"/>
                  </a:lnTo>
                  <a:lnTo>
                    <a:pt x="1505095" y="1168400"/>
                  </a:lnTo>
                  <a:lnTo>
                    <a:pt x="1533032" y="1168400"/>
                  </a:lnTo>
                  <a:lnTo>
                    <a:pt x="1522309" y="1155700"/>
                  </a:lnTo>
                  <a:close/>
                </a:path>
                <a:path w="5272405" h="1612900">
                  <a:moveTo>
                    <a:pt x="1505886" y="1155700"/>
                  </a:moveTo>
                  <a:lnTo>
                    <a:pt x="1505539" y="1155930"/>
                  </a:lnTo>
                  <a:lnTo>
                    <a:pt x="1505431" y="1156136"/>
                  </a:lnTo>
                  <a:lnTo>
                    <a:pt x="1505886" y="1155700"/>
                  </a:lnTo>
                  <a:close/>
                </a:path>
                <a:path w="5272405" h="1612900">
                  <a:moveTo>
                    <a:pt x="1563292" y="1143000"/>
                  </a:moveTo>
                  <a:lnTo>
                    <a:pt x="1409029" y="1143000"/>
                  </a:lnTo>
                  <a:lnTo>
                    <a:pt x="1395297" y="1155700"/>
                  </a:lnTo>
                  <a:lnTo>
                    <a:pt x="1555876" y="1155700"/>
                  </a:lnTo>
                  <a:lnTo>
                    <a:pt x="1563292" y="1143000"/>
                  </a:lnTo>
                  <a:close/>
                </a:path>
                <a:path w="5272405" h="1612900">
                  <a:moveTo>
                    <a:pt x="1569359" y="1143000"/>
                  </a:moveTo>
                  <a:lnTo>
                    <a:pt x="1563292" y="1143000"/>
                  </a:lnTo>
                  <a:lnTo>
                    <a:pt x="1571953" y="1155700"/>
                  </a:lnTo>
                  <a:lnTo>
                    <a:pt x="1569359" y="1143000"/>
                  </a:lnTo>
                  <a:close/>
                </a:path>
                <a:path w="5272405" h="1612900">
                  <a:moveTo>
                    <a:pt x="1584412" y="1143000"/>
                  </a:moveTo>
                  <a:lnTo>
                    <a:pt x="1583155" y="1143000"/>
                  </a:lnTo>
                  <a:lnTo>
                    <a:pt x="1578058" y="1155700"/>
                  </a:lnTo>
                  <a:lnTo>
                    <a:pt x="1584412" y="1143000"/>
                  </a:lnTo>
                  <a:close/>
                </a:path>
                <a:path w="5272405" h="1612900">
                  <a:moveTo>
                    <a:pt x="1442507" y="1130300"/>
                  </a:moveTo>
                  <a:lnTo>
                    <a:pt x="1440139" y="1143000"/>
                  </a:lnTo>
                  <a:lnTo>
                    <a:pt x="1447202" y="1143000"/>
                  </a:lnTo>
                  <a:lnTo>
                    <a:pt x="1442507" y="1130300"/>
                  </a:lnTo>
                  <a:close/>
                </a:path>
                <a:path w="5272405" h="1612900">
                  <a:moveTo>
                    <a:pt x="1561462" y="1130300"/>
                  </a:moveTo>
                  <a:lnTo>
                    <a:pt x="1444598" y="1130300"/>
                  </a:lnTo>
                  <a:lnTo>
                    <a:pt x="1447202" y="1143000"/>
                  </a:lnTo>
                  <a:lnTo>
                    <a:pt x="1559574" y="1143000"/>
                  </a:lnTo>
                  <a:lnTo>
                    <a:pt x="1559691" y="1142588"/>
                  </a:lnTo>
                  <a:lnTo>
                    <a:pt x="1561462" y="1130300"/>
                  </a:lnTo>
                  <a:close/>
                </a:path>
                <a:path w="5272405" h="1612900">
                  <a:moveTo>
                    <a:pt x="1559691" y="1142588"/>
                  </a:moveTo>
                  <a:lnTo>
                    <a:pt x="1559574" y="1143000"/>
                  </a:lnTo>
                  <a:lnTo>
                    <a:pt x="1559691" y="1142588"/>
                  </a:lnTo>
                  <a:close/>
                </a:path>
                <a:path w="5272405" h="1612900">
                  <a:moveTo>
                    <a:pt x="1580118" y="1130300"/>
                  </a:moveTo>
                  <a:lnTo>
                    <a:pt x="1563177" y="1130300"/>
                  </a:lnTo>
                  <a:lnTo>
                    <a:pt x="1559691" y="1142588"/>
                  </a:lnTo>
                  <a:lnTo>
                    <a:pt x="1559631" y="1143000"/>
                  </a:lnTo>
                  <a:lnTo>
                    <a:pt x="1583250" y="1143000"/>
                  </a:lnTo>
                  <a:lnTo>
                    <a:pt x="1580118" y="1130300"/>
                  </a:lnTo>
                  <a:close/>
                </a:path>
                <a:path w="5272405" h="1612900">
                  <a:moveTo>
                    <a:pt x="1595713" y="1130300"/>
                  </a:moveTo>
                  <a:lnTo>
                    <a:pt x="1589144" y="1130300"/>
                  </a:lnTo>
                  <a:lnTo>
                    <a:pt x="1583250" y="1143000"/>
                  </a:lnTo>
                  <a:lnTo>
                    <a:pt x="1586676" y="1143000"/>
                  </a:lnTo>
                  <a:lnTo>
                    <a:pt x="1595713" y="1130300"/>
                  </a:lnTo>
                  <a:close/>
                </a:path>
                <a:path w="5272405" h="1612900">
                  <a:moveTo>
                    <a:pt x="1610968" y="1130300"/>
                  </a:moveTo>
                  <a:lnTo>
                    <a:pt x="1601015" y="1130300"/>
                  </a:lnTo>
                  <a:lnTo>
                    <a:pt x="1598998" y="1143000"/>
                  </a:lnTo>
                  <a:lnTo>
                    <a:pt x="1606024" y="1143000"/>
                  </a:lnTo>
                  <a:lnTo>
                    <a:pt x="1610968" y="1130300"/>
                  </a:lnTo>
                  <a:close/>
                </a:path>
                <a:path w="5272405" h="1612900">
                  <a:moveTo>
                    <a:pt x="1632021" y="1130300"/>
                  </a:moveTo>
                  <a:lnTo>
                    <a:pt x="1612228" y="1130300"/>
                  </a:lnTo>
                  <a:lnTo>
                    <a:pt x="1610385" y="1143000"/>
                  </a:lnTo>
                  <a:lnTo>
                    <a:pt x="1618876" y="1143000"/>
                  </a:lnTo>
                  <a:lnTo>
                    <a:pt x="1632021" y="1130300"/>
                  </a:lnTo>
                  <a:close/>
                </a:path>
                <a:path w="5272405" h="1612900">
                  <a:moveTo>
                    <a:pt x="1506236" y="1117600"/>
                  </a:moveTo>
                  <a:lnTo>
                    <a:pt x="1490819" y="1117600"/>
                  </a:lnTo>
                  <a:lnTo>
                    <a:pt x="1470497" y="1130300"/>
                  </a:lnTo>
                  <a:lnTo>
                    <a:pt x="1492771" y="1130300"/>
                  </a:lnTo>
                  <a:lnTo>
                    <a:pt x="1506236" y="1117600"/>
                  </a:lnTo>
                  <a:close/>
                </a:path>
                <a:path w="5272405" h="1612900">
                  <a:moveTo>
                    <a:pt x="1513245" y="1117600"/>
                  </a:moveTo>
                  <a:lnTo>
                    <a:pt x="1509234" y="1117600"/>
                  </a:lnTo>
                  <a:lnTo>
                    <a:pt x="1504531" y="1130300"/>
                  </a:lnTo>
                  <a:lnTo>
                    <a:pt x="1511400" y="1130300"/>
                  </a:lnTo>
                  <a:lnTo>
                    <a:pt x="1513245" y="1117600"/>
                  </a:lnTo>
                  <a:close/>
                </a:path>
                <a:path w="5272405" h="1612900">
                  <a:moveTo>
                    <a:pt x="1617823" y="1117600"/>
                  </a:moveTo>
                  <a:lnTo>
                    <a:pt x="1516957" y="1117600"/>
                  </a:lnTo>
                  <a:lnTo>
                    <a:pt x="1516979" y="1130300"/>
                  </a:lnTo>
                  <a:lnTo>
                    <a:pt x="1613720" y="1130300"/>
                  </a:lnTo>
                  <a:lnTo>
                    <a:pt x="1617823" y="1117600"/>
                  </a:lnTo>
                  <a:close/>
                </a:path>
                <a:path w="5272405" h="1612900">
                  <a:moveTo>
                    <a:pt x="1638988" y="1117600"/>
                  </a:moveTo>
                  <a:lnTo>
                    <a:pt x="1624696" y="1117600"/>
                  </a:lnTo>
                  <a:lnTo>
                    <a:pt x="1623364" y="1130300"/>
                  </a:lnTo>
                  <a:lnTo>
                    <a:pt x="1634882" y="1130300"/>
                  </a:lnTo>
                  <a:lnTo>
                    <a:pt x="1638988" y="1117600"/>
                  </a:lnTo>
                  <a:close/>
                </a:path>
                <a:path w="5272405" h="1612900">
                  <a:moveTo>
                    <a:pt x="1648445" y="1117600"/>
                  </a:moveTo>
                  <a:lnTo>
                    <a:pt x="1639092" y="1117600"/>
                  </a:lnTo>
                  <a:lnTo>
                    <a:pt x="1638704" y="1130300"/>
                  </a:lnTo>
                  <a:lnTo>
                    <a:pt x="1648445" y="1117600"/>
                  </a:lnTo>
                  <a:close/>
                </a:path>
                <a:path w="5272405" h="1612900">
                  <a:moveTo>
                    <a:pt x="1657486" y="1117600"/>
                  </a:moveTo>
                  <a:lnTo>
                    <a:pt x="1652439" y="1117600"/>
                  </a:lnTo>
                  <a:lnTo>
                    <a:pt x="1647133" y="1130300"/>
                  </a:lnTo>
                  <a:lnTo>
                    <a:pt x="1657486" y="1117600"/>
                  </a:lnTo>
                  <a:close/>
                </a:path>
                <a:path w="5272405" h="1612900">
                  <a:moveTo>
                    <a:pt x="1550790" y="1104900"/>
                  </a:moveTo>
                  <a:lnTo>
                    <a:pt x="1535284" y="1104900"/>
                  </a:lnTo>
                  <a:lnTo>
                    <a:pt x="1523580" y="1117600"/>
                  </a:lnTo>
                  <a:lnTo>
                    <a:pt x="1552112" y="1117600"/>
                  </a:lnTo>
                  <a:lnTo>
                    <a:pt x="1550790" y="1104900"/>
                  </a:lnTo>
                  <a:close/>
                </a:path>
                <a:path w="5272405" h="1612900">
                  <a:moveTo>
                    <a:pt x="1629803" y="1104900"/>
                  </a:moveTo>
                  <a:lnTo>
                    <a:pt x="1556669" y="1104900"/>
                  </a:lnTo>
                  <a:lnTo>
                    <a:pt x="1552112" y="1117600"/>
                  </a:lnTo>
                  <a:lnTo>
                    <a:pt x="1628997" y="1117600"/>
                  </a:lnTo>
                  <a:lnTo>
                    <a:pt x="1629803" y="1104900"/>
                  </a:lnTo>
                  <a:close/>
                </a:path>
                <a:path w="5272405" h="1612900">
                  <a:moveTo>
                    <a:pt x="1665252" y="1104900"/>
                  </a:moveTo>
                  <a:lnTo>
                    <a:pt x="1629803" y="1104900"/>
                  </a:lnTo>
                  <a:lnTo>
                    <a:pt x="1628997" y="1117600"/>
                  </a:lnTo>
                  <a:lnTo>
                    <a:pt x="1668713" y="1117600"/>
                  </a:lnTo>
                  <a:lnTo>
                    <a:pt x="1665252" y="1104900"/>
                  </a:lnTo>
                  <a:close/>
                </a:path>
                <a:path w="5272405" h="1612900">
                  <a:moveTo>
                    <a:pt x="1684698" y="1104900"/>
                  </a:moveTo>
                  <a:lnTo>
                    <a:pt x="1679620" y="1117600"/>
                  </a:lnTo>
                  <a:lnTo>
                    <a:pt x="1686346" y="1117600"/>
                  </a:lnTo>
                  <a:lnTo>
                    <a:pt x="1684698" y="1104900"/>
                  </a:lnTo>
                  <a:close/>
                </a:path>
                <a:path w="5272405" h="1612900">
                  <a:moveTo>
                    <a:pt x="1711662" y="1104900"/>
                  </a:moveTo>
                  <a:lnTo>
                    <a:pt x="1704702" y="1104900"/>
                  </a:lnTo>
                  <a:lnTo>
                    <a:pt x="1700056" y="1117600"/>
                  </a:lnTo>
                  <a:lnTo>
                    <a:pt x="1706245" y="1117600"/>
                  </a:lnTo>
                  <a:lnTo>
                    <a:pt x="1711662" y="1104900"/>
                  </a:lnTo>
                  <a:close/>
                </a:path>
                <a:path w="5272405" h="1612900">
                  <a:moveTo>
                    <a:pt x="1722643" y="1092200"/>
                  </a:moveTo>
                  <a:lnTo>
                    <a:pt x="1570522" y="1092200"/>
                  </a:lnTo>
                  <a:lnTo>
                    <a:pt x="1567638" y="1104900"/>
                  </a:lnTo>
                  <a:lnTo>
                    <a:pt x="1719791" y="1104900"/>
                  </a:lnTo>
                  <a:lnTo>
                    <a:pt x="1722643" y="1092200"/>
                  </a:lnTo>
                  <a:close/>
                </a:path>
                <a:path w="5272405" h="1612900">
                  <a:moveTo>
                    <a:pt x="1753429" y="1079500"/>
                  </a:moveTo>
                  <a:lnTo>
                    <a:pt x="1630373" y="1079500"/>
                  </a:lnTo>
                  <a:lnTo>
                    <a:pt x="1615636" y="1092200"/>
                  </a:lnTo>
                  <a:lnTo>
                    <a:pt x="1724921" y="1092200"/>
                  </a:lnTo>
                  <a:lnTo>
                    <a:pt x="1719791" y="1104900"/>
                  </a:lnTo>
                  <a:lnTo>
                    <a:pt x="1736177" y="1104900"/>
                  </a:lnTo>
                  <a:lnTo>
                    <a:pt x="1738237" y="1092200"/>
                  </a:lnTo>
                  <a:lnTo>
                    <a:pt x="1753429" y="1079500"/>
                  </a:lnTo>
                  <a:close/>
                </a:path>
                <a:path w="5272405" h="1612900">
                  <a:moveTo>
                    <a:pt x="1785495" y="1079500"/>
                  </a:moveTo>
                  <a:lnTo>
                    <a:pt x="1765485" y="1079500"/>
                  </a:lnTo>
                  <a:lnTo>
                    <a:pt x="1761131" y="1092200"/>
                  </a:lnTo>
                  <a:lnTo>
                    <a:pt x="1775872" y="1092200"/>
                  </a:lnTo>
                  <a:lnTo>
                    <a:pt x="1785409" y="1082316"/>
                  </a:lnTo>
                  <a:lnTo>
                    <a:pt x="1785495" y="1079500"/>
                  </a:lnTo>
                  <a:close/>
                </a:path>
                <a:path w="5272405" h="1612900">
                  <a:moveTo>
                    <a:pt x="1788236" y="1066800"/>
                  </a:moveTo>
                  <a:lnTo>
                    <a:pt x="1665610" y="1066800"/>
                  </a:lnTo>
                  <a:lnTo>
                    <a:pt x="1660290" y="1079500"/>
                  </a:lnTo>
                  <a:lnTo>
                    <a:pt x="1785495" y="1079500"/>
                  </a:lnTo>
                  <a:lnTo>
                    <a:pt x="1785409" y="1082316"/>
                  </a:lnTo>
                  <a:lnTo>
                    <a:pt x="1788127" y="1079500"/>
                  </a:lnTo>
                  <a:lnTo>
                    <a:pt x="1791098" y="1070301"/>
                  </a:lnTo>
                  <a:lnTo>
                    <a:pt x="1788236" y="1066800"/>
                  </a:lnTo>
                  <a:close/>
                </a:path>
                <a:path w="5272405" h="1612900">
                  <a:moveTo>
                    <a:pt x="1923077" y="1028700"/>
                  </a:moveTo>
                  <a:lnTo>
                    <a:pt x="1799724" y="1028700"/>
                  </a:lnTo>
                  <a:lnTo>
                    <a:pt x="1789796" y="1041400"/>
                  </a:lnTo>
                  <a:lnTo>
                    <a:pt x="1786461" y="1050528"/>
                  </a:lnTo>
                  <a:lnTo>
                    <a:pt x="1789108" y="1054100"/>
                  </a:lnTo>
                  <a:lnTo>
                    <a:pt x="1792229" y="1066800"/>
                  </a:lnTo>
                  <a:lnTo>
                    <a:pt x="1791098" y="1070301"/>
                  </a:lnTo>
                  <a:lnTo>
                    <a:pt x="1798614" y="1079500"/>
                  </a:lnTo>
                  <a:lnTo>
                    <a:pt x="1807724" y="1079500"/>
                  </a:lnTo>
                  <a:lnTo>
                    <a:pt x="1807348" y="1066800"/>
                  </a:lnTo>
                  <a:lnTo>
                    <a:pt x="1811856" y="1066800"/>
                  </a:lnTo>
                  <a:lnTo>
                    <a:pt x="1827915" y="1054100"/>
                  </a:lnTo>
                  <a:lnTo>
                    <a:pt x="1864601" y="1054100"/>
                  </a:lnTo>
                  <a:lnTo>
                    <a:pt x="1883042" y="1041400"/>
                  </a:lnTo>
                  <a:lnTo>
                    <a:pt x="1920647" y="1041400"/>
                  </a:lnTo>
                  <a:lnTo>
                    <a:pt x="1923077" y="1028700"/>
                  </a:lnTo>
                  <a:close/>
                </a:path>
                <a:path w="5272405" h="1612900">
                  <a:moveTo>
                    <a:pt x="1825069" y="1066800"/>
                  </a:moveTo>
                  <a:lnTo>
                    <a:pt x="1807348" y="1066800"/>
                  </a:lnTo>
                  <a:lnTo>
                    <a:pt x="1808658" y="1079500"/>
                  </a:lnTo>
                  <a:lnTo>
                    <a:pt x="1821607" y="1079500"/>
                  </a:lnTo>
                  <a:lnTo>
                    <a:pt x="1823231" y="1077979"/>
                  </a:lnTo>
                  <a:lnTo>
                    <a:pt x="1825069" y="1066800"/>
                  </a:lnTo>
                  <a:close/>
                </a:path>
                <a:path w="5272405" h="1612900">
                  <a:moveTo>
                    <a:pt x="1828424" y="1073116"/>
                  </a:moveTo>
                  <a:lnTo>
                    <a:pt x="1823231" y="1077979"/>
                  </a:lnTo>
                  <a:lnTo>
                    <a:pt x="1822981" y="1079500"/>
                  </a:lnTo>
                  <a:lnTo>
                    <a:pt x="1828679" y="1079500"/>
                  </a:lnTo>
                  <a:lnTo>
                    <a:pt x="1828424" y="1073116"/>
                  </a:lnTo>
                  <a:close/>
                </a:path>
                <a:path w="5272405" h="1612900">
                  <a:moveTo>
                    <a:pt x="1835169" y="1066800"/>
                  </a:moveTo>
                  <a:lnTo>
                    <a:pt x="1828172" y="1066800"/>
                  </a:lnTo>
                  <a:lnTo>
                    <a:pt x="1828424" y="1073116"/>
                  </a:lnTo>
                  <a:lnTo>
                    <a:pt x="1835169" y="1066800"/>
                  </a:lnTo>
                  <a:close/>
                </a:path>
                <a:path w="5272405" h="1612900">
                  <a:moveTo>
                    <a:pt x="1786461" y="1050528"/>
                  </a:moveTo>
                  <a:lnTo>
                    <a:pt x="1785156" y="1054100"/>
                  </a:lnTo>
                  <a:lnTo>
                    <a:pt x="1784814" y="1066800"/>
                  </a:lnTo>
                  <a:lnTo>
                    <a:pt x="1788236" y="1066800"/>
                  </a:lnTo>
                  <a:lnTo>
                    <a:pt x="1791098" y="1070301"/>
                  </a:lnTo>
                  <a:lnTo>
                    <a:pt x="1792229" y="1066800"/>
                  </a:lnTo>
                  <a:lnTo>
                    <a:pt x="1789108" y="1054100"/>
                  </a:lnTo>
                  <a:lnTo>
                    <a:pt x="1786461" y="1050528"/>
                  </a:lnTo>
                  <a:close/>
                </a:path>
                <a:path w="5272405" h="1612900">
                  <a:moveTo>
                    <a:pt x="1720442" y="1054100"/>
                  </a:moveTo>
                  <a:lnTo>
                    <a:pt x="1707895" y="1054100"/>
                  </a:lnTo>
                  <a:lnTo>
                    <a:pt x="1706200" y="1066800"/>
                  </a:lnTo>
                  <a:lnTo>
                    <a:pt x="1723465" y="1066800"/>
                  </a:lnTo>
                  <a:lnTo>
                    <a:pt x="1720442" y="1054100"/>
                  </a:lnTo>
                  <a:close/>
                </a:path>
                <a:path w="5272405" h="1612900">
                  <a:moveTo>
                    <a:pt x="1747742" y="1041400"/>
                  </a:moveTo>
                  <a:lnTo>
                    <a:pt x="1736804" y="1041400"/>
                  </a:lnTo>
                  <a:lnTo>
                    <a:pt x="1724498" y="1054100"/>
                  </a:lnTo>
                  <a:lnTo>
                    <a:pt x="1723465" y="1066800"/>
                  </a:lnTo>
                  <a:lnTo>
                    <a:pt x="1756941" y="1066800"/>
                  </a:lnTo>
                  <a:lnTo>
                    <a:pt x="1757328" y="1054100"/>
                  </a:lnTo>
                  <a:lnTo>
                    <a:pt x="1744669" y="1054100"/>
                  </a:lnTo>
                  <a:lnTo>
                    <a:pt x="1747742" y="1041400"/>
                  </a:lnTo>
                  <a:close/>
                </a:path>
                <a:path w="5272405" h="1612900">
                  <a:moveTo>
                    <a:pt x="1779694" y="1041400"/>
                  </a:moveTo>
                  <a:lnTo>
                    <a:pt x="1764592" y="1041400"/>
                  </a:lnTo>
                  <a:lnTo>
                    <a:pt x="1753148" y="1054100"/>
                  </a:lnTo>
                  <a:lnTo>
                    <a:pt x="1757328" y="1054100"/>
                  </a:lnTo>
                  <a:lnTo>
                    <a:pt x="1756941" y="1066800"/>
                  </a:lnTo>
                  <a:lnTo>
                    <a:pt x="1784814" y="1066800"/>
                  </a:lnTo>
                  <a:lnTo>
                    <a:pt x="1785156" y="1054100"/>
                  </a:lnTo>
                  <a:lnTo>
                    <a:pt x="1786461" y="1050528"/>
                  </a:lnTo>
                  <a:lnTo>
                    <a:pt x="1779694" y="1041400"/>
                  </a:lnTo>
                  <a:close/>
                </a:path>
                <a:path w="5272405" h="1612900">
                  <a:moveTo>
                    <a:pt x="1843447" y="1055313"/>
                  </a:moveTo>
                  <a:lnTo>
                    <a:pt x="1829755" y="1066800"/>
                  </a:lnTo>
                  <a:lnTo>
                    <a:pt x="1837407" y="1066800"/>
                  </a:lnTo>
                  <a:lnTo>
                    <a:pt x="1843447" y="1055313"/>
                  </a:lnTo>
                  <a:close/>
                </a:path>
                <a:path w="5272405" h="1612900">
                  <a:moveTo>
                    <a:pt x="1852719" y="1054100"/>
                  </a:moveTo>
                  <a:lnTo>
                    <a:pt x="1844893" y="1054100"/>
                  </a:lnTo>
                  <a:lnTo>
                    <a:pt x="1844357" y="1054550"/>
                  </a:lnTo>
                  <a:lnTo>
                    <a:pt x="1851752" y="1066800"/>
                  </a:lnTo>
                  <a:lnTo>
                    <a:pt x="1853295" y="1066800"/>
                  </a:lnTo>
                  <a:lnTo>
                    <a:pt x="1852719" y="1054100"/>
                  </a:lnTo>
                  <a:close/>
                </a:path>
                <a:path w="5272405" h="1612900">
                  <a:moveTo>
                    <a:pt x="1861943" y="1054100"/>
                  </a:moveTo>
                  <a:lnTo>
                    <a:pt x="1854164" y="1054100"/>
                  </a:lnTo>
                  <a:lnTo>
                    <a:pt x="1856760" y="1066800"/>
                  </a:lnTo>
                  <a:lnTo>
                    <a:pt x="1863314" y="1066800"/>
                  </a:lnTo>
                  <a:lnTo>
                    <a:pt x="1861943" y="1054100"/>
                  </a:lnTo>
                  <a:close/>
                </a:path>
                <a:path w="5272405" h="1612900">
                  <a:moveTo>
                    <a:pt x="1844085" y="1054100"/>
                  </a:moveTo>
                  <a:lnTo>
                    <a:pt x="1843447" y="1055313"/>
                  </a:lnTo>
                  <a:lnTo>
                    <a:pt x="1844357" y="1054550"/>
                  </a:lnTo>
                  <a:lnTo>
                    <a:pt x="1844085" y="1054100"/>
                  </a:lnTo>
                  <a:close/>
                </a:path>
                <a:path w="5272405" h="1612900">
                  <a:moveTo>
                    <a:pt x="1903462" y="1041400"/>
                  </a:moveTo>
                  <a:lnTo>
                    <a:pt x="1883042" y="1041400"/>
                  </a:lnTo>
                  <a:lnTo>
                    <a:pt x="1892834" y="1054100"/>
                  </a:lnTo>
                  <a:lnTo>
                    <a:pt x="1894394" y="1054100"/>
                  </a:lnTo>
                  <a:lnTo>
                    <a:pt x="1902333" y="1048174"/>
                  </a:lnTo>
                  <a:lnTo>
                    <a:pt x="1903462" y="1041400"/>
                  </a:lnTo>
                  <a:close/>
                </a:path>
                <a:path w="5272405" h="1612900">
                  <a:moveTo>
                    <a:pt x="1904554" y="1046515"/>
                  </a:moveTo>
                  <a:lnTo>
                    <a:pt x="1902333" y="1048174"/>
                  </a:lnTo>
                  <a:lnTo>
                    <a:pt x="1901345" y="1054100"/>
                  </a:lnTo>
                  <a:lnTo>
                    <a:pt x="1904554" y="1046515"/>
                  </a:lnTo>
                  <a:close/>
                </a:path>
                <a:path w="5272405" h="1612900">
                  <a:moveTo>
                    <a:pt x="1923460" y="1041400"/>
                  </a:moveTo>
                  <a:lnTo>
                    <a:pt x="1911939" y="1041400"/>
                  </a:lnTo>
                  <a:lnTo>
                    <a:pt x="1910518" y="1054100"/>
                  </a:lnTo>
                  <a:lnTo>
                    <a:pt x="1913145" y="1054100"/>
                  </a:lnTo>
                  <a:lnTo>
                    <a:pt x="1923460" y="1041400"/>
                  </a:lnTo>
                  <a:close/>
                </a:path>
                <a:path w="5272405" h="1612900">
                  <a:moveTo>
                    <a:pt x="1911407" y="1041400"/>
                  </a:moveTo>
                  <a:lnTo>
                    <a:pt x="1906719" y="1041400"/>
                  </a:lnTo>
                  <a:lnTo>
                    <a:pt x="1904554" y="1046515"/>
                  </a:lnTo>
                  <a:lnTo>
                    <a:pt x="1911407" y="1041400"/>
                  </a:lnTo>
                  <a:close/>
                </a:path>
                <a:path w="5272405" h="1612900">
                  <a:moveTo>
                    <a:pt x="1954779" y="1028700"/>
                  </a:moveTo>
                  <a:lnTo>
                    <a:pt x="1949123" y="1028700"/>
                  </a:lnTo>
                  <a:lnTo>
                    <a:pt x="1950074" y="1041400"/>
                  </a:lnTo>
                  <a:lnTo>
                    <a:pt x="1954779" y="1028700"/>
                  </a:lnTo>
                  <a:close/>
                </a:path>
                <a:path w="5272405" h="1612900">
                  <a:moveTo>
                    <a:pt x="1817305" y="1016000"/>
                  </a:moveTo>
                  <a:lnTo>
                    <a:pt x="1814866" y="1028700"/>
                  </a:lnTo>
                  <a:lnTo>
                    <a:pt x="1822426" y="1028700"/>
                  </a:lnTo>
                  <a:lnTo>
                    <a:pt x="1823027" y="1026450"/>
                  </a:lnTo>
                  <a:lnTo>
                    <a:pt x="1817305" y="1016000"/>
                  </a:lnTo>
                  <a:close/>
                </a:path>
                <a:path w="5272405" h="1612900">
                  <a:moveTo>
                    <a:pt x="1837207" y="1016000"/>
                  </a:moveTo>
                  <a:lnTo>
                    <a:pt x="1825818" y="1016000"/>
                  </a:lnTo>
                  <a:lnTo>
                    <a:pt x="1823027" y="1026450"/>
                  </a:lnTo>
                  <a:lnTo>
                    <a:pt x="1824258" y="1028700"/>
                  </a:lnTo>
                  <a:lnTo>
                    <a:pt x="1833832" y="1028700"/>
                  </a:lnTo>
                  <a:lnTo>
                    <a:pt x="1837207" y="1016000"/>
                  </a:lnTo>
                  <a:close/>
                </a:path>
                <a:path w="5272405" h="1612900">
                  <a:moveTo>
                    <a:pt x="1887712" y="1016000"/>
                  </a:moveTo>
                  <a:lnTo>
                    <a:pt x="1848183" y="1016000"/>
                  </a:lnTo>
                  <a:lnTo>
                    <a:pt x="1848404" y="1028700"/>
                  </a:lnTo>
                  <a:lnTo>
                    <a:pt x="1889125" y="1028700"/>
                  </a:lnTo>
                  <a:lnTo>
                    <a:pt x="1887712" y="1016000"/>
                  </a:lnTo>
                  <a:close/>
                </a:path>
                <a:path w="5272405" h="1612900">
                  <a:moveTo>
                    <a:pt x="1979709" y="1016000"/>
                  </a:moveTo>
                  <a:lnTo>
                    <a:pt x="1887712" y="1016000"/>
                  </a:lnTo>
                  <a:lnTo>
                    <a:pt x="1889125" y="1028700"/>
                  </a:lnTo>
                  <a:lnTo>
                    <a:pt x="1983274" y="1028700"/>
                  </a:lnTo>
                  <a:lnTo>
                    <a:pt x="1979709" y="1016000"/>
                  </a:lnTo>
                  <a:close/>
                </a:path>
                <a:path w="5272405" h="1612900">
                  <a:moveTo>
                    <a:pt x="2027383" y="1003300"/>
                  </a:moveTo>
                  <a:lnTo>
                    <a:pt x="1876826" y="1003300"/>
                  </a:lnTo>
                  <a:lnTo>
                    <a:pt x="1869342" y="1016000"/>
                  </a:lnTo>
                  <a:lnTo>
                    <a:pt x="2025456" y="1016000"/>
                  </a:lnTo>
                  <a:lnTo>
                    <a:pt x="2027383" y="1003300"/>
                  </a:lnTo>
                  <a:close/>
                </a:path>
                <a:path w="5272405" h="1612900">
                  <a:moveTo>
                    <a:pt x="2042918" y="1003300"/>
                  </a:moveTo>
                  <a:lnTo>
                    <a:pt x="2027986" y="1003300"/>
                  </a:lnTo>
                  <a:lnTo>
                    <a:pt x="2030971" y="1016000"/>
                  </a:lnTo>
                  <a:lnTo>
                    <a:pt x="2040042" y="1016000"/>
                  </a:lnTo>
                  <a:lnTo>
                    <a:pt x="2042918" y="1003300"/>
                  </a:lnTo>
                  <a:close/>
                </a:path>
                <a:path w="5272405" h="1612900">
                  <a:moveTo>
                    <a:pt x="1985761" y="990600"/>
                  </a:moveTo>
                  <a:lnTo>
                    <a:pt x="1917547" y="990600"/>
                  </a:lnTo>
                  <a:lnTo>
                    <a:pt x="1918054" y="1003300"/>
                  </a:lnTo>
                  <a:lnTo>
                    <a:pt x="1991306" y="1003300"/>
                  </a:lnTo>
                  <a:lnTo>
                    <a:pt x="1985761" y="990600"/>
                  </a:lnTo>
                  <a:close/>
                </a:path>
                <a:path w="5272405" h="1612900">
                  <a:moveTo>
                    <a:pt x="2045003" y="990600"/>
                  </a:moveTo>
                  <a:lnTo>
                    <a:pt x="2006012" y="990600"/>
                  </a:lnTo>
                  <a:lnTo>
                    <a:pt x="1991306" y="1003300"/>
                  </a:lnTo>
                  <a:lnTo>
                    <a:pt x="2041242" y="1003300"/>
                  </a:lnTo>
                  <a:lnTo>
                    <a:pt x="2045003" y="990600"/>
                  </a:lnTo>
                  <a:close/>
                </a:path>
                <a:path w="5272405" h="1612900">
                  <a:moveTo>
                    <a:pt x="2078910" y="990600"/>
                  </a:moveTo>
                  <a:lnTo>
                    <a:pt x="2064188" y="990600"/>
                  </a:lnTo>
                  <a:lnTo>
                    <a:pt x="2056387" y="1003300"/>
                  </a:lnTo>
                  <a:lnTo>
                    <a:pt x="2073199" y="1003300"/>
                  </a:lnTo>
                  <a:lnTo>
                    <a:pt x="2078910" y="990600"/>
                  </a:lnTo>
                  <a:close/>
                </a:path>
                <a:path w="5272405" h="1612900">
                  <a:moveTo>
                    <a:pt x="2095590" y="990600"/>
                  </a:moveTo>
                  <a:lnTo>
                    <a:pt x="2086114" y="990600"/>
                  </a:lnTo>
                  <a:lnTo>
                    <a:pt x="2092459" y="1003300"/>
                  </a:lnTo>
                  <a:lnTo>
                    <a:pt x="2095590" y="990600"/>
                  </a:lnTo>
                  <a:close/>
                </a:path>
                <a:path w="5272405" h="1612900">
                  <a:moveTo>
                    <a:pt x="1932904" y="977900"/>
                  </a:moveTo>
                  <a:lnTo>
                    <a:pt x="1930213" y="990600"/>
                  </a:lnTo>
                  <a:lnTo>
                    <a:pt x="1939406" y="990600"/>
                  </a:lnTo>
                  <a:lnTo>
                    <a:pt x="1932904" y="977900"/>
                  </a:lnTo>
                  <a:close/>
                </a:path>
                <a:path w="5272405" h="1612900">
                  <a:moveTo>
                    <a:pt x="1994287" y="977900"/>
                  </a:moveTo>
                  <a:lnTo>
                    <a:pt x="1952046" y="977900"/>
                  </a:lnTo>
                  <a:lnTo>
                    <a:pt x="1943417" y="990600"/>
                  </a:lnTo>
                  <a:lnTo>
                    <a:pt x="1995428" y="990600"/>
                  </a:lnTo>
                  <a:lnTo>
                    <a:pt x="1994287" y="977900"/>
                  </a:lnTo>
                  <a:close/>
                </a:path>
                <a:path w="5272405" h="1612900">
                  <a:moveTo>
                    <a:pt x="2011752" y="965200"/>
                  </a:moveTo>
                  <a:lnTo>
                    <a:pt x="2000338" y="965200"/>
                  </a:lnTo>
                  <a:lnTo>
                    <a:pt x="1994694" y="977900"/>
                  </a:lnTo>
                  <a:lnTo>
                    <a:pt x="1999630" y="990600"/>
                  </a:lnTo>
                  <a:lnTo>
                    <a:pt x="2087138" y="990600"/>
                  </a:lnTo>
                  <a:lnTo>
                    <a:pt x="2087171" y="977900"/>
                  </a:lnTo>
                  <a:lnTo>
                    <a:pt x="2007645" y="977900"/>
                  </a:lnTo>
                  <a:lnTo>
                    <a:pt x="2011752" y="965200"/>
                  </a:lnTo>
                  <a:close/>
                </a:path>
                <a:path w="5272405" h="1612900">
                  <a:moveTo>
                    <a:pt x="2097854" y="977900"/>
                  </a:moveTo>
                  <a:lnTo>
                    <a:pt x="2087171" y="977900"/>
                  </a:lnTo>
                  <a:lnTo>
                    <a:pt x="2088376" y="990600"/>
                  </a:lnTo>
                  <a:lnTo>
                    <a:pt x="2097854" y="977900"/>
                  </a:lnTo>
                  <a:close/>
                </a:path>
                <a:path w="5272405" h="1612900">
                  <a:moveTo>
                    <a:pt x="2119453" y="965200"/>
                  </a:moveTo>
                  <a:lnTo>
                    <a:pt x="2012824" y="965200"/>
                  </a:lnTo>
                  <a:lnTo>
                    <a:pt x="2011307" y="977900"/>
                  </a:lnTo>
                  <a:lnTo>
                    <a:pt x="2103443" y="977900"/>
                  </a:lnTo>
                  <a:lnTo>
                    <a:pt x="2119453" y="965200"/>
                  </a:lnTo>
                  <a:close/>
                </a:path>
                <a:path w="5272405" h="1612900">
                  <a:moveTo>
                    <a:pt x="2156803" y="965200"/>
                  </a:moveTo>
                  <a:lnTo>
                    <a:pt x="2119453" y="965200"/>
                  </a:lnTo>
                  <a:lnTo>
                    <a:pt x="2115416" y="977900"/>
                  </a:lnTo>
                  <a:lnTo>
                    <a:pt x="2155461" y="977900"/>
                  </a:lnTo>
                  <a:lnTo>
                    <a:pt x="2156803" y="965200"/>
                  </a:lnTo>
                  <a:close/>
                </a:path>
                <a:path w="5272405" h="1612900">
                  <a:moveTo>
                    <a:pt x="2046806" y="952500"/>
                  </a:moveTo>
                  <a:lnTo>
                    <a:pt x="2041142" y="952500"/>
                  </a:lnTo>
                  <a:lnTo>
                    <a:pt x="2040974" y="965200"/>
                  </a:lnTo>
                  <a:lnTo>
                    <a:pt x="2046806" y="952500"/>
                  </a:lnTo>
                  <a:close/>
                </a:path>
                <a:path w="5272405" h="1612900">
                  <a:moveTo>
                    <a:pt x="2064942" y="952500"/>
                  </a:moveTo>
                  <a:lnTo>
                    <a:pt x="2050170" y="952500"/>
                  </a:lnTo>
                  <a:lnTo>
                    <a:pt x="2056335" y="965200"/>
                  </a:lnTo>
                  <a:lnTo>
                    <a:pt x="2063696" y="965200"/>
                  </a:lnTo>
                  <a:lnTo>
                    <a:pt x="2064942" y="952500"/>
                  </a:lnTo>
                  <a:close/>
                </a:path>
                <a:path w="5272405" h="1612900">
                  <a:moveTo>
                    <a:pt x="2172143" y="952500"/>
                  </a:moveTo>
                  <a:lnTo>
                    <a:pt x="2064942" y="952500"/>
                  </a:lnTo>
                  <a:lnTo>
                    <a:pt x="2063696" y="965200"/>
                  </a:lnTo>
                  <a:lnTo>
                    <a:pt x="2162729" y="965200"/>
                  </a:lnTo>
                  <a:lnTo>
                    <a:pt x="2172143" y="952500"/>
                  </a:lnTo>
                  <a:close/>
                </a:path>
                <a:path w="5272405" h="1612900">
                  <a:moveTo>
                    <a:pt x="2174552" y="952500"/>
                  </a:moveTo>
                  <a:lnTo>
                    <a:pt x="2172143" y="952500"/>
                  </a:lnTo>
                  <a:lnTo>
                    <a:pt x="2164897" y="965200"/>
                  </a:lnTo>
                  <a:lnTo>
                    <a:pt x="2178090" y="965200"/>
                  </a:lnTo>
                  <a:lnTo>
                    <a:pt x="2174552" y="952500"/>
                  </a:lnTo>
                  <a:close/>
                </a:path>
                <a:path w="5272405" h="1612900">
                  <a:moveTo>
                    <a:pt x="2194831" y="952500"/>
                  </a:moveTo>
                  <a:lnTo>
                    <a:pt x="2187701" y="952500"/>
                  </a:lnTo>
                  <a:lnTo>
                    <a:pt x="2178090" y="965200"/>
                  </a:lnTo>
                  <a:lnTo>
                    <a:pt x="2185456" y="965200"/>
                  </a:lnTo>
                  <a:lnTo>
                    <a:pt x="2194831" y="952500"/>
                  </a:lnTo>
                  <a:close/>
                </a:path>
                <a:path w="5272405" h="1612900">
                  <a:moveTo>
                    <a:pt x="2207008" y="952500"/>
                  </a:moveTo>
                  <a:lnTo>
                    <a:pt x="2198853" y="952500"/>
                  </a:lnTo>
                  <a:lnTo>
                    <a:pt x="2203650" y="965200"/>
                  </a:lnTo>
                  <a:lnTo>
                    <a:pt x="2207008" y="952500"/>
                  </a:lnTo>
                  <a:close/>
                </a:path>
                <a:path w="5272405" h="1612900">
                  <a:moveTo>
                    <a:pt x="2240811" y="952500"/>
                  </a:moveTo>
                  <a:lnTo>
                    <a:pt x="2235502" y="952500"/>
                  </a:lnTo>
                  <a:lnTo>
                    <a:pt x="2235638" y="965200"/>
                  </a:lnTo>
                  <a:lnTo>
                    <a:pt x="2240811" y="952500"/>
                  </a:lnTo>
                  <a:close/>
                </a:path>
                <a:path w="5272405" h="1612900">
                  <a:moveTo>
                    <a:pt x="2063807" y="939800"/>
                  </a:moveTo>
                  <a:lnTo>
                    <a:pt x="2061397" y="939800"/>
                  </a:lnTo>
                  <a:lnTo>
                    <a:pt x="2058194" y="952500"/>
                  </a:lnTo>
                  <a:lnTo>
                    <a:pt x="2059811" y="952500"/>
                  </a:lnTo>
                  <a:lnTo>
                    <a:pt x="2063807" y="939800"/>
                  </a:lnTo>
                  <a:close/>
                </a:path>
                <a:path w="5272405" h="1612900">
                  <a:moveTo>
                    <a:pt x="2075486" y="939800"/>
                  </a:moveTo>
                  <a:lnTo>
                    <a:pt x="2060743" y="952500"/>
                  </a:lnTo>
                  <a:lnTo>
                    <a:pt x="2081831" y="952500"/>
                  </a:lnTo>
                  <a:lnTo>
                    <a:pt x="2075486" y="939800"/>
                  </a:lnTo>
                  <a:close/>
                </a:path>
                <a:path w="5272405" h="1612900">
                  <a:moveTo>
                    <a:pt x="2116029" y="939800"/>
                  </a:moveTo>
                  <a:lnTo>
                    <a:pt x="2099809" y="939800"/>
                  </a:lnTo>
                  <a:lnTo>
                    <a:pt x="2081831" y="952500"/>
                  </a:lnTo>
                  <a:lnTo>
                    <a:pt x="2108012" y="952500"/>
                  </a:lnTo>
                  <a:lnTo>
                    <a:pt x="2116029" y="939800"/>
                  </a:lnTo>
                  <a:close/>
                </a:path>
                <a:path w="5272405" h="1612900">
                  <a:moveTo>
                    <a:pt x="2127245" y="939800"/>
                  </a:moveTo>
                  <a:lnTo>
                    <a:pt x="2116732" y="939800"/>
                  </a:lnTo>
                  <a:lnTo>
                    <a:pt x="2108012" y="952500"/>
                  </a:lnTo>
                  <a:lnTo>
                    <a:pt x="2124605" y="952500"/>
                  </a:lnTo>
                  <a:lnTo>
                    <a:pt x="2127245" y="939800"/>
                  </a:lnTo>
                  <a:close/>
                </a:path>
                <a:path w="5272405" h="1612900">
                  <a:moveTo>
                    <a:pt x="2211203" y="939800"/>
                  </a:moveTo>
                  <a:lnTo>
                    <a:pt x="2142635" y="939800"/>
                  </a:lnTo>
                  <a:lnTo>
                    <a:pt x="2124605" y="952500"/>
                  </a:lnTo>
                  <a:lnTo>
                    <a:pt x="2218067" y="952500"/>
                  </a:lnTo>
                  <a:lnTo>
                    <a:pt x="2211203" y="939800"/>
                  </a:lnTo>
                  <a:close/>
                </a:path>
                <a:path w="5272405" h="1612900">
                  <a:moveTo>
                    <a:pt x="2213460" y="939800"/>
                  </a:moveTo>
                  <a:lnTo>
                    <a:pt x="2211203" y="939800"/>
                  </a:lnTo>
                  <a:lnTo>
                    <a:pt x="2218067" y="952500"/>
                  </a:lnTo>
                  <a:lnTo>
                    <a:pt x="2219251" y="952500"/>
                  </a:lnTo>
                  <a:lnTo>
                    <a:pt x="2213460" y="939800"/>
                  </a:lnTo>
                  <a:close/>
                </a:path>
                <a:path w="5272405" h="1612900">
                  <a:moveTo>
                    <a:pt x="2266537" y="927100"/>
                  </a:moveTo>
                  <a:lnTo>
                    <a:pt x="2230413" y="927100"/>
                  </a:lnTo>
                  <a:lnTo>
                    <a:pt x="2231188" y="939800"/>
                  </a:lnTo>
                  <a:lnTo>
                    <a:pt x="2213460" y="939800"/>
                  </a:lnTo>
                  <a:lnTo>
                    <a:pt x="2219251" y="952500"/>
                  </a:lnTo>
                  <a:lnTo>
                    <a:pt x="2251628" y="952500"/>
                  </a:lnTo>
                  <a:lnTo>
                    <a:pt x="2257365" y="939800"/>
                  </a:lnTo>
                  <a:lnTo>
                    <a:pt x="2266537" y="927100"/>
                  </a:lnTo>
                  <a:close/>
                </a:path>
                <a:path w="5272405" h="1612900">
                  <a:moveTo>
                    <a:pt x="2114507" y="936986"/>
                  </a:moveTo>
                  <a:lnTo>
                    <a:pt x="2111949" y="939800"/>
                  </a:lnTo>
                  <a:lnTo>
                    <a:pt x="2114932" y="939800"/>
                  </a:lnTo>
                  <a:lnTo>
                    <a:pt x="2114507" y="936986"/>
                  </a:lnTo>
                  <a:close/>
                </a:path>
                <a:path w="5272405" h="1612900">
                  <a:moveTo>
                    <a:pt x="2132663" y="927100"/>
                  </a:moveTo>
                  <a:lnTo>
                    <a:pt x="2123495" y="927100"/>
                  </a:lnTo>
                  <a:lnTo>
                    <a:pt x="2115904" y="935450"/>
                  </a:lnTo>
                  <a:lnTo>
                    <a:pt x="2114932" y="939800"/>
                  </a:lnTo>
                  <a:lnTo>
                    <a:pt x="2133353" y="939800"/>
                  </a:lnTo>
                  <a:lnTo>
                    <a:pt x="2132663" y="927100"/>
                  </a:lnTo>
                  <a:close/>
                </a:path>
                <a:path w="5272405" h="1612900">
                  <a:moveTo>
                    <a:pt x="2189315" y="901700"/>
                  </a:moveTo>
                  <a:lnTo>
                    <a:pt x="2183221" y="914400"/>
                  </a:lnTo>
                  <a:lnTo>
                    <a:pt x="2168144" y="914400"/>
                  </a:lnTo>
                  <a:lnTo>
                    <a:pt x="2159495" y="927100"/>
                  </a:lnTo>
                  <a:lnTo>
                    <a:pt x="2145379" y="927100"/>
                  </a:lnTo>
                  <a:lnTo>
                    <a:pt x="2134586" y="939800"/>
                  </a:lnTo>
                  <a:lnTo>
                    <a:pt x="2208829" y="939800"/>
                  </a:lnTo>
                  <a:lnTo>
                    <a:pt x="2209459" y="932994"/>
                  </a:lnTo>
                  <a:lnTo>
                    <a:pt x="2207672" y="927100"/>
                  </a:lnTo>
                  <a:lnTo>
                    <a:pt x="2196132" y="914400"/>
                  </a:lnTo>
                  <a:lnTo>
                    <a:pt x="2189315" y="901700"/>
                  </a:lnTo>
                  <a:close/>
                </a:path>
                <a:path w="5272405" h="1612900">
                  <a:moveTo>
                    <a:pt x="2209459" y="932994"/>
                  </a:moveTo>
                  <a:lnTo>
                    <a:pt x="2208829" y="939800"/>
                  </a:lnTo>
                  <a:lnTo>
                    <a:pt x="2211524" y="939800"/>
                  </a:lnTo>
                  <a:lnTo>
                    <a:pt x="2209459" y="932994"/>
                  </a:lnTo>
                  <a:close/>
                </a:path>
                <a:path w="5272405" h="1612900">
                  <a:moveTo>
                    <a:pt x="2230413" y="927100"/>
                  </a:moveTo>
                  <a:lnTo>
                    <a:pt x="2210006" y="927100"/>
                  </a:lnTo>
                  <a:lnTo>
                    <a:pt x="2209459" y="932994"/>
                  </a:lnTo>
                  <a:lnTo>
                    <a:pt x="2211524" y="939800"/>
                  </a:lnTo>
                  <a:lnTo>
                    <a:pt x="2231188" y="939800"/>
                  </a:lnTo>
                  <a:lnTo>
                    <a:pt x="2230413" y="927100"/>
                  </a:lnTo>
                  <a:close/>
                </a:path>
                <a:path w="5272405" h="1612900">
                  <a:moveTo>
                    <a:pt x="2284736" y="927100"/>
                  </a:moveTo>
                  <a:lnTo>
                    <a:pt x="2275598" y="927100"/>
                  </a:lnTo>
                  <a:lnTo>
                    <a:pt x="2282386" y="939800"/>
                  </a:lnTo>
                  <a:lnTo>
                    <a:pt x="2284736" y="927100"/>
                  </a:lnTo>
                  <a:close/>
                </a:path>
                <a:path w="5272405" h="1612900">
                  <a:moveTo>
                    <a:pt x="2117769" y="927100"/>
                  </a:moveTo>
                  <a:lnTo>
                    <a:pt x="2113014" y="927100"/>
                  </a:lnTo>
                  <a:lnTo>
                    <a:pt x="2114507" y="936986"/>
                  </a:lnTo>
                  <a:lnTo>
                    <a:pt x="2115904" y="935450"/>
                  </a:lnTo>
                  <a:lnTo>
                    <a:pt x="2117769" y="927100"/>
                  </a:lnTo>
                  <a:close/>
                </a:path>
                <a:path w="5272405" h="1612900">
                  <a:moveTo>
                    <a:pt x="2302966" y="914400"/>
                  </a:moveTo>
                  <a:lnTo>
                    <a:pt x="2217576" y="914400"/>
                  </a:lnTo>
                  <a:lnTo>
                    <a:pt x="2219721" y="927100"/>
                  </a:lnTo>
                  <a:lnTo>
                    <a:pt x="2303343" y="927100"/>
                  </a:lnTo>
                  <a:lnTo>
                    <a:pt x="2302966" y="914400"/>
                  </a:lnTo>
                  <a:close/>
                </a:path>
                <a:path w="5272405" h="1612900">
                  <a:moveTo>
                    <a:pt x="2322746" y="914400"/>
                  </a:moveTo>
                  <a:lnTo>
                    <a:pt x="2302966" y="914400"/>
                  </a:lnTo>
                  <a:lnTo>
                    <a:pt x="2303343" y="927100"/>
                  </a:lnTo>
                  <a:lnTo>
                    <a:pt x="2314418" y="927100"/>
                  </a:lnTo>
                  <a:lnTo>
                    <a:pt x="2322746" y="914400"/>
                  </a:lnTo>
                  <a:close/>
                </a:path>
                <a:path w="5272405" h="1612900">
                  <a:moveTo>
                    <a:pt x="2217092" y="901700"/>
                  </a:moveTo>
                  <a:lnTo>
                    <a:pt x="2210452" y="901700"/>
                  </a:lnTo>
                  <a:lnTo>
                    <a:pt x="2209013" y="914400"/>
                  </a:lnTo>
                  <a:lnTo>
                    <a:pt x="2224131" y="914400"/>
                  </a:lnTo>
                  <a:lnTo>
                    <a:pt x="2217092" y="901700"/>
                  </a:lnTo>
                  <a:close/>
                </a:path>
                <a:path w="5272405" h="1612900">
                  <a:moveTo>
                    <a:pt x="2303668" y="901700"/>
                  </a:moveTo>
                  <a:lnTo>
                    <a:pt x="2235342" y="901700"/>
                  </a:lnTo>
                  <a:lnTo>
                    <a:pt x="2224131" y="914400"/>
                  </a:lnTo>
                  <a:lnTo>
                    <a:pt x="2291689" y="914400"/>
                  </a:lnTo>
                  <a:lnTo>
                    <a:pt x="2303668" y="901700"/>
                  </a:lnTo>
                  <a:close/>
                </a:path>
                <a:path w="5272405" h="1612900">
                  <a:moveTo>
                    <a:pt x="2351739" y="901700"/>
                  </a:moveTo>
                  <a:lnTo>
                    <a:pt x="2303668" y="901700"/>
                  </a:lnTo>
                  <a:lnTo>
                    <a:pt x="2303584" y="914400"/>
                  </a:lnTo>
                  <a:lnTo>
                    <a:pt x="2332889" y="914400"/>
                  </a:lnTo>
                  <a:lnTo>
                    <a:pt x="2351614" y="901939"/>
                  </a:lnTo>
                  <a:lnTo>
                    <a:pt x="2351739" y="901700"/>
                  </a:lnTo>
                  <a:close/>
                </a:path>
                <a:path w="5272405" h="1612900">
                  <a:moveTo>
                    <a:pt x="2351501" y="902153"/>
                  </a:moveTo>
                  <a:lnTo>
                    <a:pt x="2338745" y="914400"/>
                  </a:lnTo>
                  <a:lnTo>
                    <a:pt x="2345075" y="914400"/>
                  </a:lnTo>
                  <a:lnTo>
                    <a:pt x="2351501" y="902153"/>
                  </a:lnTo>
                  <a:close/>
                </a:path>
                <a:path w="5272405" h="1612900">
                  <a:moveTo>
                    <a:pt x="2359998" y="901700"/>
                  </a:moveTo>
                  <a:lnTo>
                    <a:pt x="2358121" y="901700"/>
                  </a:lnTo>
                  <a:lnTo>
                    <a:pt x="2351174" y="914400"/>
                  </a:lnTo>
                  <a:lnTo>
                    <a:pt x="2363770" y="914400"/>
                  </a:lnTo>
                  <a:lnTo>
                    <a:pt x="2359998" y="901700"/>
                  </a:lnTo>
                  <a:close/>
                </a:path>
                <a:path w="5272405" h="1612900">
                  <a:moveTo>
                    <a:pt x="2372464" y="901700"/>
                  </a:moveTo>
                  <a:lnTo>
                    <a:pt x="2361618" y="901700"/>
                  </a:lnTo>
                  <a:lnTo>
                    <a:pt x="2363770" y="914400"/>
                  </a:lnTo>
                  <a:lnTo>
                    <a:pt x="2368399" y="914400"/>
                  </a:lnTo>
                  <a:lnTo>
                    <a:pt x="2372464" y="901700"/>
                  </a:lnTo>
                  <a:close/>
                </a:path>
                <a:path w="5272405" h="1612900">
                  <a:moveTo>
                    <a:pt x="2351974" y="901700"/>
                  </a:moveTo>
                  <a:lnTo>
                    <a:pt x="2351614" y="901939"/>
                  </a:lnTo>
                  <a:lnTo>
                    <a:pt x="2351501" y="902153"/>
                  </a:lnTo>
                  <a:lnTo>
                    <a:pt x="2351974" y="901700"/>
                  </a:lnTo>
                  <a:close/>
                </a:path>
                <a:path w="5272405" h="1612900">
                  <a:moveTo>
                    <a:pt x="2261177" y="889000"/>
                  </a:moveTo>
                  <a:lnTo>
                    <a:pt x="2260047" y="889000"/>
                  </a:lnTo>
                  <a:lnTo>
                    <a:pt x="2255112" y="901700"/>
                  </a:lnTo>
                  <a:lnTo>
                    <a:pt x="2264674" y="901700"/>
                  </a:lnTo>
                  <a:lnTo>
                    <a:pt x="2261177" y="889000"/>
                  </a:lnTo>
                  <a:close/>
                </a:path>
                <a:path w="5272405" h="1612900">
                  <a:moveTo>
                    <a:pt x="2409371" y="889000"/>
                  </a:moveTo>
                  <a:lnTo>
                    <a:pt x="2269602" y="889000"/>
                  </a:lnTo>
                  <a:lnTo>
                    <a:pt x="2264674" y="901700"/>
                  </a:lnTo>
                  <a:lnTo>
                    <a:pt x="2401955" y="901700"/>
                  </a:lnTo>
                  <a:lnTo>
                    <a:pt x="2409371" y="889000"/>
                  </a:lnTo>
                  <a:close/>
                </a:path>
                <a:path w="5272405" h="1612900">
                  <a:moveTo>
                    <a:pt x="2414622" y="896700"/>
                  </a:moveTo>
                  <a:lnTo>
                    <a:pt x="2415439" y="901700"/>
                  </a:lnTo>
                  <a:lnTo>
                    <a:pt x="2418032" y="901700"/>
                  </a:lnTo>
                  <a:lnTo>
                    <a:pt x="2414622" y="896700"/>
                  </a:lnTo>
                  <a:close/>
                </a:path>
                <a:path w="5272405" h="1612900">
                  <a:moveTo>
                    <a:pt x="2436217" y="889000"/>
                  </a:moveTo>
                  <a:lnTo>
                    <a:pt x="2429234" y="889000"/>
                  </a:lnTo>
                  <a:lnTo>
                    <a:pt x="2424137" y="901700"/>
                  </a:lnTo>
                  <a:lnTo>
                    <a:pt x="2430491" y="901700"/>
                  </a:lnTo>
                  <a:lnTo>
                    <a:pt x="2436217" y="889000"/>
                  </a:lnTo>
                  <a:close/>
                </a:path>
                <a:path w="5272405" h="1612900">
                  <a:moveTo>
                    <a:pt x="2413364" y="889000"/>
                  </a:moveTo>
                  <a:lnTo>
                    <a:pt x="2409371" y="889000"/>
                  </a:lnTo>
                  <a:lnTo>
                    <a:pt x="2414622" y="896700"/>
                  </a:lnTo>
                  <a:lnTo>
                    <a:pt x="2413364" y="889000"/>
                  </a:lnTo>
                  <a:close/>
                </a:path>
                <a:path w="5272405" h="1612900">
                  <a:moveTo>
                    <a:pt x="2407550" y="876300"/>
                  </a:moveTo>
                  <a:lnTo>
                    <a:pt x="2290679" y="876300"/>
                  </a:lnTo>
                  <a:lnTo>
                    <a:pt x="2293280" y="889000"/>
                  </a:lnTo>
                  <a:lnTo>
                    <a:pt x="2405659" y="889000"/>
                  </a:lnTo>
                  <a:lnTo>
                    <a:pt x="2405777" y="888585"/>
                  </a:lnTo>
                  <a:lnTo>
                    <a:pt x="2407550" y="876300"/>
                  </a:lnTo>
                  <a:close/>
                </a:path>
                <a:path w="5272405" h="1612900">
                  <a:moveTo>
                    <a:pt x="2405777" y="888585"/>
                  </a:moveTo>
                  <a:lnTo>
                    <a:pt x="2405659" y="889000"/>
                  </a:lnTo>
                  <a:lnTo>
                    <a:pt x="2405777" y="888585"/>
                  </a:lnTo>
                  <a:close/>
                </a:path>
                <a:path w="5272405" h="1612900">
                  <a:moveTo>
                    <a:pt x="2426201" y="876300"/>
                  </a:moveTo>
                  <a:lnTo>
                    <a:pt x="2409266" y="876300"/>
                  </a:lnTo>
                  <a:lnTo>
                    <a:pt x="2405777" y="888585"/>
                  </a:lnTo>
                  <a:lnTo>
                    <a:pt x="2405717" y="889000"/>
                  </a:lnTo>
                  <a:lnTo>
                    <a:pt x="2429329" y="889000"/>
                  </a:lnTo>
                  <a:lnTo>
                    <a:pt x="2426201" y="876300"/>
                  </a:lnTo>
                  <a:close/>
                </a:path>
                <a:path w="5272405" h="1612900">
                  <a:moveTo>
                    <a:pt x="2441801" y="876300"/>
                  </a:moveTo>
                  <a:lnTo>
                    <a:pt x="2435224" y="876300"/>
                  </a:lnTo>
                  <a:lnTo>
                    <a:pt x="2429329" y="889000"/>
                  </a:lnTo>
                  <a:lnTo>
                    <a:pt x="2432766" y="889000"/>
                  </a:lnTo>
                  <a:lnTo>
                    <a:pt x="2441801" y="876300"/>
                  </a:lnTo>
                  <a:close/>
                </a:path>
                <a:path w="5272405" h="1612900">
                  <a:moveTo>
                    <a:pt x="2457056" y="876300"/>
                  </a:moveTo>
                  <a:lnTo>
                    <a:pt x="2447100" y="876300"/>
                  </a:lnTo>
                  <a:lnTo>
                    <a:pt x="2445077" y="889000"/>
                  </a:lnTo>
                  <a:lnTo>
                    <a:pt x="2452113" y="889000"/>
                  </a:lnTo>
                  <a:lnTo>
                    <a:pt x="2457056" y="876300"/>
                  </a:lnTo>
                  <a:close/>
                </a:path>
                <a:path w="5272405" h="1612900">
                  <a:moveTo>
                    <a:pt x="2478101" y="876300"/>
                  </a:moveTo>
                  <a:lnTo>
                    <a:pt x="2458313" y="876300"/>
                  </a:lnTo>
                  <a:lnTo>
                    <a:pt x="2456470" y="889000"/>
                  </a:lnTo>
                  <a:lnTo>
                    <a:pt x="2464958" y="889000"/>
                  </a:lnTo>
                  <a:lnTo>
                    <a:pt x="2478101" y="876300"/>
                  </a:lnTo>
                  <a:close/>
                </a:path>
                <a:path w="5272405" h="1612900">
                  <a:moveTo>
                    <a:pt x="2352316" y="863600"/>
                  </a:moveTo>
                  <a:lnTo>
                    <a:pt x="2336903" y="863600"/>
                  </a:lnTo>
                  <a:lnTo>
                    <a:pt x="2316585" y="876300"/>
                  </a:lnTo>
                  <a:lnTo>
                    <a:pt x="2338850" y="876300"/>
                  </a:lnTo>
                  <a:lnTo>
                    <a:pt x="2352316" y="863600"/>
                  </a:lnTo>
                  <a:close/>
                </a:path>
                <a:path w="5272405" h="1612900">
                  <a:moveTo>
                    <a:pt x="2359324" y="863600"/>
                  </a:moveTo>
                  <a:lnTo>
                    <a:pt x="2357036" y="863600"/>
                  </a:lnTo>
                  <a:lnTo>
                    <a:pt x="2355317" y="876300"/>
                  </a:lnTo>
                  <a:lnTo>
                    <a:pt x="2357479" y="876300"/>
                  </a:lnTo>
                  <a:lnTo>
                    <a:pt x="2359324" y="863600"/>
                  </a:lnTo>
                  <a:close/>
                </a:path>
                <a:path w="5272405" h="1612900">
                  <a:moveTo>
                    <a:pt x="2463906" y="863600"/>
                  </a:moveTo>
                  <a:lnTo>
                    <a:pt x="2363036" y="863600"/>
                  </a:lnTo>
                  <a:lnTo>
                    <a:pt x="2363058" y="876300"/>
                  </a:lnTo>
                  <a:lnTo>
                    <a:pt x="2459801" y="876300"/>
                  </a:lnTo>
                  <a:lnTo>
                    <a:pt x="2463906" y="863600"/>
                  </a:lnTo>
                  <a:close/>
                </a:path>
                <a:path w="5272405" h="1612900">
                  <a:moveTo>
                    <a:pt x="2485072" y="863600"/>
                  </a:moveTo>
                  <a:lnTo>
                    <a:pt x="2470780" y="863600"/>
                  </a:lnTo>
                  <a:lnTo>
                    <a:pt x="2469443" y="876300"/>
                  </a:lnTo>
                  <a:lnTo>
                    <a:pt x="2480961" y="876300"/>
                  </a:lnTo>
                  <a:lnTo>
                    <a:pt x="2485072" y="863600"/>
                  </a:lnTo>
                  <a:close/>
                </a:path>
                <a:path w="5272405" h="1612900">
                  <a:moveTo>
                    <a:pt x="2494524" y="863600"/>
                  </a:moveTo>
                  <a:lnTo>
                    <a:pt x="2485171" y="863600"/>
                  </a:lnTo>
                  <a:lnTo>
                    <a:pt x="2484782" y="876300"/>
                  </a:lnTo>
                  <a:lnTo>
                    <a:pt x="2494524" y="863600"/>
                  </a:lnTo>
                  <a:close/>
                </a:path>
                <a:path w="5272405" h="1612900">
                  <a:moveTo>
                    <a:pt x="2503267" y="863972"/>
                  </a:moveTo>
                  <a:lnTo>
                    <a:pt x="2493222" y="876300"/>
                  </a:lnTo>
                  <a:lnTo>
                    <a:pt x="2498524" y="876300"/>
                  </a:lnTo>
                  <a:lnTo>
                    <a:pt x="2503267" y="863972"/>
                  </a:lnTo>
                  <a:close/>
                </a:path>
                <a:path w="5272405" h="1612900">
                  <a:moveTo>
                    <a:pt x="2503570" y="863600"/>
                  </a:moveTo>
                  <a:lnTo>
                    <a:pt x="2503410" y="863600"/>
                  </a:lnTo>
                  <a:lnTo>
                    <a:pt x="2503267" y="863972"/>
                  </a:lnTo>
                  <a:lnTo>
                    <a:pt x="2503570" y="863600"/>
                  </a:lnTo>
                  <a:close/>
                </a:path>
                <a:path w="5272405" h="1612900">
                  <a:moveTo>
                    <a:pt x="2397811" y="850900"/>
                  </a:moveTo>
                  <a:lnTo>
                    <a:pt x="2381363" y="850900"/>
                  </a:lnTo>
                  <a:lnTo>
                    <a:pt x="2369659" y="863600"/>
                  </a:lnTo>
                  <a:lnTo>
                    <a:pt x="2396869" y="863600"/>
                  </a:lnTo>
                  <a:lnTo>
                    <a:pt x="2397811" y="850900"/>
                  </a:lnTo>
                  <a:close/>
                </a:path>
                <a:path w="5272405" h="1612900">
                  <a:moveTo>
                    <a:pt x="2522801" y="850900"/>
                  </a:moveTo>
                  <a:lnTo>
                    <a:pt x="2407329" y="850900"/>
                  </a:lnTo>
                  <a:lnTo>
                    <a:pt x="2402748" y="863600"/>
                  </a:lnTo>
                  <a:lnTo>
                    <a:pt x="2511331" y="863600"/>
                  </a:lnTo>
                  <a:lnTo>
                    <a:pt x="2522801" y="850900"/>
                  </a:lnTo>
                  <a:close/>
                </a:path>
                <a:path w="5272405" h="1612900">
                  <a:moveTo>
                    <a:pt x="2530786" y="850900"/>
                  </a:moveTo>
                  <a:lnTo>
                    <a:pt x="2525705" y="863600"/>
                  </a:lnTo>
                  <a:lnTo>
                    <a:pt x="2532435" y="863600"/>
                  </a:lnTo>
                  <a:lnTo>
                    <a:pt x="2530786" y="850900"/>
                  </a:lnTo>
                  <a:close/>
                </a:path>
                <a:path w="5272405" h="1612900">
                  <a:moveTo>
                    <a:pt x="2557741" y="850900"/>
                  </a:moveTo>
                  <a:lnTo>
                    <a:pt x="2550780" y="850900"/>
                  </a:lnTo>
                  <a:lnTo>
                    <a:pt x="2546135" y="863600"/>
                  </a:lnTo>
                  <a:lnTo>
                    <a:pt x="2552324" y="863600"/>
                  </a:lnTo>
                  <a:lnTo>
                    <a:pt x="2557741" y="850900"/>
                  </a:lnTo>
                  <a:close/>
                </a:path>
                <a:path w="5272405" h="1612900">
                  <a:moveTo>
                    <a:pt x="2470699" y="838200"/>
                  </a:moveTo>
                  <a:lnTo>
                    <a:pt x="2426444" y="838200"/>
                  </a:lnTo>
                  <a:lnTo>
                    <a:pt x="2416601" y="850900"/>
                  </a:lnTo>
                  <a:lnTo>
                    <a:pt x="2479302" y="850900"/>
                  </a:lnTo>
                  <a:lnTo>
                    <a:pt x="2470699" y="838200"/>
                  </a:lnTo>
                  <a:close/>
                </a:path>
                <a:path w="5272405" h="1612900">
                  <a:moveTo>
                    <a:pt x="2568722" y="838200"/>
                  </a:moveTo>
                  <a:lnTo>
                    <a:pt x="2493057" y="838200"/>
                  </a:lnTo>
                  <a:lnTo>
                    <a:pt x="2488188" y="850900"/>
                  </a:lnTo>
                  <a:lnTo>
                    <a:pt x="2565870" y="850900"/>
                  </a:lnTo>
                  <a:lnTo>
                    <a:pt x="2568722" y="838200"/>
                  </a:lnTo>
                  <a:close/>
                </a:path>
                <a:path w="5272405" h="1612900">
                  <a:moveTo>
                    <a:pt x="2583064" y="838200"/>
                  </a:moveTo>
                  <a:lnTo>
                    <a:pt x="2571000" y="838200"/>
                  </a:lnTo>
                  <a:lnTo>
                    <a:pt x="2565870" y="850900"/>
                  </a:lnTo>
                  <a:lnTo>
                    <a:pt x="2575375" y="850900"/>
                  </a:lnTo>
                  <a:lnTo>
                    <a:pt x="2583064" y="838200"/>
                  </a:lnTo>
                  <a:close/>
                </a:path>
                <a:path w="5272405" h="1612900">
                  <a:moveTo>
                    <a:pt x="2583140" y="845450"/>
                  </a:moveTo>
                  <a:lnTo>
                    <a:pt x="2575375" y="850900"/>
                  </a:lnTo>
                  <a:lnTo>
                    <a:pt x="2582256" y="850900"/>
                  </a:lnTo>
                  <a:lnTo>
                    <a:pt x="2583140" y="845450"/>
                  </a:lnTo>
                  <a:close/>
                </a:path>
                <a:path w="5272405" h="1612900">
                  <a:moveTo>
                    <a:pt x="2601093" y="838200"/>
                  </a:moveTo>
                  <a:lnTo>
                    <a:pt x="2593470" y="838200"/>
                  </a:lnTo>
                  <a:lnTo>
                    <a:pt x="2599062" y="850900"/>
                  </a:lnTo>
                  <a:lnTo>
                    <a:pt x="2601093" y="838200"/>
                  </a:lnTo>
                  <a:close/>
                </a:path>
                <a:path w="5272405" h="1612900">
                  <a:moveTo>
                    <a:pt x="2593470" y="838200"/>
                  </a:moveTo>
                  <a:lnTo>
                    <a:pt x="2584316" y="838200"/>
                  </a:lnTo>
                  <a:lnTo>
                    <a:pt x="2583140" y="845450"/>
                  </a:lnTo>
                  <a:lnTo>
                    <a:pt x="2593470" y="838200"/>
                  </a:lnTo>
                  <a:close/>
                </a:path>
                <a:path w="5272405" h="1612900">
                  <a:moveTo>
                    <a:pt x="2599509" y="825500"/>
                  </a:moveTo>
                  <a:lnTo>
                    <a:pt x="2476457" y="825500"/>
                  </a:lnTo>
                  <a:lnTo>
                    <a:pt x="2461715" y="838200"/>
                  </a:lnTo>
                  <a:lnTo>
                    <a:pt x="2584316" y="838200"/>
                  </a:lnTo>
                  <a:lnTo>
                    <a:pt x="2599509" y="825500"/>
                  </a:lnTo>
                  <a:close/>
                </a:path>
                <a:path w="5272405" h="1612900">
                  <a:moveTo>
                    <a:pt x="2630663" y="800100"/>
                  </a:moveTo>
                  <a:lnTo>
                    <a:pt x="2570585" y="800100"/>
                  </a:lnTo>
                  <a:lnTo>
                    <a:pt x="2569555" y="812800"/>
                  </a:lnTo>
                  <a:lnTo>
                    <a:pt x="2511694" y="812800"/>
                  </a:lnTo>
                  <a:lnTo>
                    <a:pt x="2506375" y="825500"/>
                  </a:lnTo>
                  <a:lnTo>
                    <a:pt x="2611574" y="825500"/>
                  </a:lnTo>
                  <a:lnTo>
                    <a:pt x="2607216" y="838200"/>
                  </a:lnTo>
                  <a:lnTo>
                    <a:pt x="2621951" y="838200"/>
                  </a:lnTo>
                  <a:lnTo>
                    <a:pt x="2634206" y="825500"/>
                  </a:lnTo>
                  <a:lnTo>
                    <a:pt x="2635920" y="820195"/>
                  </a:lnTo>
                  <a:lnTo>
                    <a:pt x="2632992" y="812800"/>
                  </a:lnTo>
                  <a:lnTo>
                    <a:pt x="2630663" y="800100"/>
                  </a:lnTo>
                  <a:close/>
                </a:path>
                <a:path w="5272405" h="1612900">
                  <a:moveTo>
                    <a:pt x="2722103" y="787400"/>
                  </a:moveTo>
                  <a:lnTo>
                    <a:pt x="2630311" y="787400"/>
                  </a:lnTo>
                  <a:lnTo>
                    <a:pt x="2628972" y="791704"/>
                  </a:lnTo>
                  <a:lnTo>
                    <a:pt x="2635192" y="800100"/>
                  </a:lnTo>
                  <a:lnTo>
                    <a:pt x="2638309" y="812800"/>
                  </a:lnTo>
                  <a:lnTo>
                    <a:pt x="2635920" y="820195"/>
                  </a:lnTo>
                  <a:lnTo>
                    <a:pt x="2638020" y="825500"/>
                  </a:lnTo>
                  <a:lnTo>
                    <a:pt x="2652183" y="825500"/>
                  </a:lnTo>
                  <a:lnTo>
                    <a:pt x="2679553" y="813809"/>
                  </a:lnTo>
                  <a:lnTo>
                    <a:pt x="2679104" y="812800"/>
                  </a:lnTo>
                  <a:lnTo>
                    <a:pt x="2689463" y="800100"/>
                  </a:lnTo>
                  <a:lnTo>
                    <a:pt x="2715487" y="800100"/>
                  </a:lnTo>
                  <a:lnTo>
                    <a:pt x="2722103" y="787400"/>
                  </a:lnTo>
                  <a:close/>
                </a:path>
                <a:path w="5272405" h="1612900">
                  <a:moveTo>
                    <a:pt x="2682986" y="812800"/>
                  </a:moveTo>
                  <a:lnTo>
                    <a:pt x="2681918" y="812800"/>
                  </a:lnTo>
                  <a:lnTo>
                    <a:pt x="2679553" y="813809"/>
                  </a:lnTo>
                  <a:lnTo>
                    <a:pt x="2684755" y="825500"/>
                  </a:lnTo>
                  <a:lnTo>
                    <a:pt x="2682986" y="812800"/>
                  </a:lnTo>
                  <a:close/>
                </a:path>
                <a:path w="5272405" h="1612900">
                  <a:moveTo>
                    <a:pt x="2628972" y="791704"/>
                  </a:moveTo>
                  <a:lnTo>
                    <a:pt x="2626361" y="800100"/>
                  </a:lnTo>
                  <a:lnTo>
                    <a:pt x="2630663" y="800100"/>
                  </a:lnTo>
                  <a:lnTo>
                    <a:pt x="2632992" y="812800"/>
                  </a:lnTo>
                  <a:lnTo>
                    <a:pt x="2635920" y="820195"/>
                  </a:lnTo>
                  <a:lnTo>
                    <a:pt x="2638309" y="812800"/>
                  </a:lnTo>
                  <a:lnTo>
                    <a:pt x="2635192" y="800100"/>
                  </a:lnTo>
                  <a:lnTo>
                    <a:pt x="2628972" y="791704"/>
                  </a:lnTo>
                  <a:close/>
                </a:path>
                <a:path w="5272405" h="1612900">
                  <a:moveTo>
                    <a:pt x="2566526" y="800100"/>
                  </a:moveTo>
                  <a:lnTo>
                    <a:pt x="2553985" y="800100"/>
                  </a:lnTo>
                  <a:lnTo>
                    <a:pt x="2552284" y="812800"/>
                  </a:lnTo>
                  <a:lnTo>
                    <a:pt x="2569555" y="812800"/>
                  </a:lnTo>
                  <a:lnTo>
                    <a:pt x="2566526" y="800100"/>
                  </a:lnTo>
                  <a:close/>
                </a:path>
                <a:path w="5272405" h="1612900">
                  <a:moveTo>
                    <a:pt x="2593823" y="787400"/>
                  </a:moveTo>
                  <a:lnTo>
                    <a:pt x="2582888" y="800100"/>
                  </a:lnTo>
                  <a:lnTo>
                    <a:pt x="2590748" y="800100"/>
                  </a:lnTo>
                  <a:lnTo>
                    <a:pt x="2593823" y="787400"/>
                  </a:lnTo>
                  <a:close/>
                </a:path>
                <a:path w="5272405" h="1612900">
                  <a:moveTo>
                    <a:pt x="2625783" y="787400"/>
                  </a:moveTo>
                  <a:lnTo>
                    <a:pt x="2610677" y="787400"/>
                  </a:lnTo>
                  <a:lnTo>
                    <a:pt x="2599232" y="800100"/>
                  </a:lnTo>
                  <a:lnTo>
                    <a:pt x="2626361" y="800100"/>
                  </a:lnTo>
                  <a:lnTo>
                    <a:pt x="2628972" y="791704"/>
                  </a:lnTo>
                  <a:lnTo>
                    <a:pt x="2625783" y="787400"/>
                  </a:lnTo>
                  <a:close/>
                </a:path>
                <a:path w="5272405" h="1612900">
                  <a:moveTo>
                    <a:pt x="2728916" y="787400"/>
                  </a:moveTo>
                  <a:lnTo>
                    <a:pt x="2722103" y="787400"/>
                  </a:lnTo>
                  <a:lnTo>
                    <a:pt x="2719010" y="800100"/>
                  </a:lnTo>
                  <a:lnTo>
                    <a:pt x="2728916" y="787400"/>
                  </a:lnTo>
                  <a:close/>
                </a:path>
                <a:path w="5272405" h="1612900">
                  <a:moveTo>
                    <a:pt x="2740073" y="787400"/>
                  </a:moveTo>
                  <a:lnTo>
                    <a:pt x="2736004" y="787400"/>
                  </a:lnTo>
                  <a:lnTo>
                    <a:pt x="2738178" y="800100"/>
                  </a:lnTo>
                  <a:lnTo>
                    <a:pt x="2740880" y="800100"/>
                  </a:lnTo>
                  <a:lnTo>
                    <a:pt x="2740073" y="787400"/>
                  </a:lnTo>
                  <a:close/>
                </a:path>
                <a:path w="5272405" h="1612900">
                  <a:moveTo>
                    <a:pt x="2756500" y="787400"/>
                  </a:moveTo>
                  <a:lnTo>
                    <a:pt x="2745704" y="787400"/>
                  </a:lnTo>
                  <a:lnTo>
                    <a:pt x="2740880" y="800100"/>
                  </a:lnTo>
                  <a:lnTo>
                    <a:pt x="2754179" y="800100"/>
                  </a:lnTo>
                  <a:lnTo>
                    <a:pt x="2756500" y="787400"/>
                  </a:lnTo>
                  <a:close/>
                </a:path>
                <a:path w="5272405" h="1612900">
                  <a:moveTo>
                    <a:pt x="2767001" y="788984"/>
                  </a:moveTo>
                  <a:lnTo>
                    <a:pt x="2763703" y="800100"/>
                  </a:lnTo>
                  <a:lnTo>
                    <a:pt x="2766020" y="800100"/>
                  </a:lnTo>
                  <a:lnTo>
                    <a:pt x="2767001" y="788984"/>
                  </a:lnTo>
                  <a:close/>
                </a:path>
                <a:path w="5272405" h="1612900">
                  <a:moveTo>
                    <a:pt x="2767471" y="787400"/>
                  </a:moveTo>
                  <a:lnTo>
                    <a:pt x="2767140" y="787400"/>
                  </a:lnTo>
                  <a:lnTo>
                    <a:pt x="2767001" y="788984"/>
                  </a:lnTo>
                  <a:lnTo>
                    <a:pt x="2767471" y="787400"/>
                  </a:lnTo>
                  <a:close/>
                </a:path>
                <a:path w="5272405" h="1612900">
                  <a:moveTo>
                    <a:pt x="2651607" y="774700"/>
                  </a:moveTo>
                  <a:lnTo>
                    <a:pt x="2643471" y="774700"/>
                  </a:lnTo>
                  <a:lnTo>
                    <a:pt x="2636767" y="787400"/>
                  </a:lnTo>
                  <a:lnTo>
                    <a:pt x="2659072" y="787400"/>
                  </a:lnTo>
                  <a:lnTo>
                    <a:pt x="2651607" y="774700"/>
                  </a:lnTo>
                  <a:close/>
                </a:path>
                <a:path w="5272405" h="1612900">
                  <a:moveTo>
                    <a:pt x="2671060" y="762000"/>
                  </a:moveTo>
                  <a:lnTo>
                    <a:pt x="2663761" y="774700"/>
                  </a:lnTo>
                  <a:lnTo>
                    <a:pt x="2659072" y="787400"/>
                  </a:lnTo>
                  <a:lnTo>
                    <a:pt x="2711031" y="787400"/>
                  </a:lnTo>
                  <a:lnTo>
                    <a:pt x="2727466" y="774700"/>
                  </a:lnTo>
                  <a:lnTo>
                    <a:pt x="2678652" y="774700"/>
                  </a:lnTo>
                  <a:lnTo>
                    <a:pt x="2671060" y="762000"/>
                  </a:lnTo>
                  <a:close/>
                </a:path>
                <a:path w="5272405" h="1612900">
                  <a:moveTo>
                    <a:pt x="2748115" y="774700"/>
                  </a:moveTo>
                  <a:lnTo>
                    <a:pt x="2739838" y="774700"/>
                  </a:lnTo>
                  <a:lnTo>
                    <a:pt x="2724757" y="787400"/>
                  </a:lnTo>
                  <a:lnTo>
                    <a:pt x="2748879" y="787400"/>
                  </a:lnTo>
                  <a:lnTo>
                    <a:pt x="2748115" y="774700"/>
                  </a:lnTo>
                  <a:close/>
                </a:path>
                <a:path w="5272405" h="1612900">
                  <a:moveTo>
                    <a:pt x="2783925" y="774700"/>
                  </a:moveTo>
                  <a:lnTo>
                    <a:pt x="2748115" y="774700"/>
                  </a:lnTo>
                  <a:lnTo>
                    <a:pt x="2748879" y="787400"/>
                  </a:lnTo>
                  <a:lnTo>
                    <a:pt x="2780031" y="787400"/>
                  </a:lnTo>
                  <a:lnTo>
                    <a:pt x="2783925" y="774700"/>
                  </a:lnTo>
                  <a:close/>
                </a:path>
                <a:path w="5272405" h="1612900">
                  <a:moveTo>
                    <a:pt x="2800086" y="774700"/>
                  </a:moveTo>
                  <a:lnTo>
                    <a:pt x="2798909" y="787400"/>
                  </a:lnTo>
                  <a:lnTo>
                    <a:pt x="2801717" y="787400"/>
                  </a:lnTo>
                  <a:lnTo>
                    <a:pt x="2800086" y="774700"/>
                  </a:lnTo>
                  <a:close/>
                </a:path>
                <a:path w="5272405" h="1612900">
                  <a:moveTo>
                    <a:pt x="2835086" y="774700"/>
                  </a:moveTo>
                  <a:lnTo>
                    <a:pt x="2827557" y="774700"/>
                  </a:lnTo>
                  <a:lnTo>
                    <a:pt x="2830866" y="787400"/>
                  </a:lnTo>
                  <a:lnTo>
                    <a:pt x="2835086" y="774700"/>
                  </a:lnTo>
                  <a:close/>
                </a:path>
                <a:path w="5272405" h="1612900">
                  <a:moveTo>
                    <a:pt x="2691599" y="762000"/>
                  </a:moveTo>
                  <a:lnTo>
                    <a:pt x="2686640" y="762000"/>
                  </a:lnTo>
                  <a:lnTo>
                    <a:pt x="2684519" y="774700"/>
                  </a:lnTo>
                  <a:lnTo>
                    <a:pt x="2698378" y="774700"/>
                  </a:lnTo>
                  <a:lnTo>
                    <a:pt x="2691599" y="762000"/>
                  </a:lnTo>
                  <a:close/>
                </a:path>
                <a:path w="5272405" h="1612900">
                  <a:moveTo>
                    <a:pt x="2782711" y="762000"/>
                  </a:moveTo>
                  <a:lnTo>
                    <a:pt x="2696910" y="762000"/>
                  </a:lnTo>
                  <a:lnTo>
                    <a:pt x="2702955" y="774700"/>
                  </a:lnTo>
                  <a:lnTo>
                    <a:pt x="2781459" y="774700"/>
                  </a:lnTo>
                  <a:lnTo>
                    <a:pt x="2782711" y="762000"/>
                  </a:lnTo>
                  <a:close/>
                </a:path>
                <a:path w="5272405" h="1612900">
                  <a:moveTo>
                    <a:pt x="2806176" y="762000"/>
                  </a:moveTo>
                  <a:lnTo>
                    <a:pt x="2789452" y="762000"/>
                  </a:lnTo>
                  <a:lnTo>
                    <a:pt x="2786370" y="774700"/>
                  </a:lnTo>
                  <a:lnTo>
                    <a:pt x="2795568" y="774700"/>
                  </a:lnTo>
                  <a:lnTo>
                    <a:pt x="2806176" y="762000"/>
                  </a:lnTo>
                  <a:close/>
                </a:path>
                <a:path w="5272405" h="1612900">
                  <a:moveTo>
                    <a:pt x="2817003" y="762000"/>
                  </a:moveTo>
                  <a:lnTo>
                    <a:pt x="2808255" y="762000"/>
                  </a:lnTo>
                  <a:lnTo>
                    <a:pt x="2809621" y="774700"/>
                  </a:lnTo>
                  <a:lnTo>
                    <a:pt x="2819325" y="774700"/>
                  </a:lnTo>
                  <a:lnTo>
                    <a:pt x="2817003" y="762000"/>
                  </a:lnTo>
                  <a:close/>
                </a:path>
                <a:path w="5272405" h="1612900">
                  <a:moveTo>
                    <a:pt x="2835683" y="762000"/>
                  </a:moveTo>
                  <a:lnTo>
                    <a:pt x="2822323" y="762000"/>
                  </a:lnTo>
                  <a:lnTo>
                    <a:pt x="2819325" y="774700"/>
                  </a:lnTo>
                  <a:lnTo>
                    <a:pt x="2830598" y="774700"/>
                  </a:lnTo>
                  <a:lnTo>
                    <a:pt x="2836032" y="762523"/>
                  </a:lnTo>
                  <a:lnTo>
                    <a:pt x="2835683" y="762000"/>
                  </a:lnTo>
                  <a:close/>
                </a:path>
                <a:path w="5272405" h="1612900">
                  <a:moveTo>
                    <a:pt x="2845929" y="762000"/>
                  </a:moveTo>
                  <a:lnTo>
                    <a:pt x="2836265" y="762000"/>
                  </a:lnTo>
                  <a:lnTo>
                    <a:pt x="2836032" y="762523"/>
                  </a:lnTo>
                  <a:lnTo>
                    <a:pt x="2844152" y="774700"/>
                  </a:lnTo>
                  <a:lnTo>
                    <a:pt x="2845929" y="762000"/>
                  </a:lnTo>
                  <a:close/>
                </a:path>
                <a:path w="5272405" h="1612900">
                  <a:moveTo>
                    <a:pt x="2836265" y="762000"/>
                  </a:moveTo>
                  <a:lnTo>
                    <a:pt x="2835683" y="762000"/>
                  </a:lnTo>
                  <a:lnTo>
                    <a:pt x="2836032" y="762523"/>
                  </a:lnTo>
                  <a:lnTo>
                    <a:pt x="2836265" y="762000"/>
                  </a:lnTo>
                  <a:close/>
                </a:path>
                <a:path w="5272405" h="1612900">
                  <a:moveTo>
                    <a:pt x="2712625" y="749300"/>
                  </a:moveTo>
                  <a:lnTo>
                    <a:pt x="2704702" y="762000"/>
                  </a:lnTo>
                  <a:lnTo>
                    <a:pt x="2722578" y="762000"/>
                  </a:lnTo>
                  <a:lnTo>
                    <a:pt x="2712625" y="749300"/>
                  </a:lnTo>
                  <a:close/>
                </a:path>
                <a:path w="5272405" h="1612900">
                  <a:moveTo>
                    <a:pt x="2843874" y="749300"/>
                  </a:moveTo>
                  <a:lnTo>
                    <a:pt x="2741694" y="749300"/>
                  </a:lnTo>
                  <a:lnTo>
                    <a:pt x="2738621" y="762000"/>
                  </a:lnTo>
                  <a:lnTo>
                    <a:pt x="2842825" y="762000"/>
                  </a:lnTo>
                  <a:lnTo>
                    <a:pt x="2843874" y="749300"/>
                  </a:lnTo>
                  <a:close/>
                </a:path>
                <a:path w="5272405" h="1612900">
                  <a:moveTo>
                    <a:pt x="2853635" y="749300"/>
                  </a:moveTo>
                  <a:lnTo>
                    <a:pt x="2849381" y="762000"/>
                  </a:lnTo>
                  <a:lnTo>
                    <a:pt x="2851494" y="762000"/>
                  </a:lnTo>
                  <a:lnTo>
                    <a:pt x="2853635" y="749300"/>
                  </a:lnTo>
                  <a:close/>
                </a:path>
                <a:path w="5272405" h="1612900">
                  <a:moveTo>
                    <a:pt x="2882498" y="749300"/>
                  </a:moveTo>
                  <a:lnTo>
                    <a:pt x="2863929" y="749300"/>
                  </a:lnTo>
                  <a:lnTo>
                    <a:pt x="2864044" y="762000"/>
                  </a:lnTo>
                  <a:lnTo>
                    <a:pt x="2867578" y="762000"/>
                  </a:lnTo>
                  <a:lnTo>
                    <a:pt x="2882498" y="749300"/>
                  </a:lnTo>
                  <a:close/>
                </a:path>
                <a:path w="5272405" h="1612900">
                  <a:moveTo>
                    <a:pt x="2892511" y="749300"/>
                  </a:moveTo>
                  <a:lnTo>
                    <a:pt x="2882498" y="749300"/>
                  </a:lnTo>
                  <a:lnTo>
                    <a:pt x="2892831" y="762000"/>
                  </a:lnTo>
                  <a:lnTo>
                    <a:pt x="2892511" y="749300"/>
                  </a:lnTo>
                  <a:close/>
                </a:path>
                <a:path w="5272405" h="1612900">
                  <a:moveTo>
                    <a:pt x="2868833" y="736600"/>
                  </a:moveTo>
                  <a:lnTo>
                    <a:pt x="2775709" y="736600"/>
                  </a:lnTo>
                  <a:lnTo>
                    <a:pt x="2764271" y="749300"/>
                  </a:lnTo>
                  <a:lnTo>
                    <a:pt x="2865609" y="749300"/>
                  </a:lnTo>
                  <a:lnTo>
                    <a:pt x="2868833" y="736600"/>
                  </a:lnTo>
                  <a:close/>
                </a:path>
                <a:path w="5272405" h="1612900">
                  <a:moveTo>
                    <a:pt x="2909105" y="736600"/>
                  </a:moveTo>
                  <a:lnTo>
                    <a:pt x="2868833" y="736600"/>
                  </a:lnTo>
                  <a:lnTo>
                    <a:pt x="2866959" y="749300"/>
                  </a:lnTo>
                  <a:lnTo>
                    <a:pt x="2893836" y="749300"/>
                  </a:lnTo>
                  <a:lnTo>
                    <a:pt x="2909105" y="736600"/>
                  </a:lnTo>
                  <a:close/>
                </a:path>
                <a:path w="5272405" h="1612900">
                  <a:moveTo>
                    <a:pt x="2943717" y="736600"/>
                  </a:moveTo>
                  <a:lnTo>
                    <a:pt x="2930355" y="736600"/>
                  </a:lnTo>
                  <a:lnTo>
                    <a:pt x="2933805" y="749300"/>
                  </a:lnTo>
                  <a:lnTo>
                    <a:pt x="2943717" y="736600"/>
                  </a:lnTo>
                  <a:close/>
                </a:path>
                <a:path w="5272405" h="1612900">
                  <a:moveTo>
                    <a:pt x="2810261" y="723900"/>
                  </a:moveTo>
                  <a:lnTo>
                    <a:pt x="2806637" y="736600"/>
                  </a:lnTo>
                  <a:lnTo>
                    <a:pt x="2812744" y="736600"/>
                  </a:lnTo>
                  <a:lnTo>
                    <a:pt x="2810261" y="723900"/>
                  </a:lnTo>
                  <a:close/>
                </a:path>
                <a:path w="5272405" h="1612900">
                  <a:moveTo>
                    <a:pt x="2925236" y="723900"/>
                  </a:moveTo>
                  <a:lnTo>
                    <a:pt x="2822353" y="723900"/>
                  </a:lnTo>
                  <a:lnTo>
                    <a:pt x="2816102" y="736600"/>
                  </a:lnTo>
                  <a:lnTo>
                    <a:pt x="2922643" y="736600"/>
                  </a:lnTo>
                  <a:lnTo>
                    <a:pt x="2925236" y="723900"/>
                  </a:lnTo>
                  <a:close/>
                </a:path>
                <a:path w="5272405" h="1612900">
                  <a:moveTo>
                    <a:pt x="2966179" y="723900"/>
                  </a:moveTo>
                  <a:lnTo>
                    <a:pt x="2952842" y="723900"/>
                  </a:lnTo>
                  <a:lnTo>
                    <a:pt x="2950128" y="736600"/>
                  </a:lnTo>
                  <a:lnTo>
                    <a:pt x="2956954" y="736600"/>
                  </a:lnTo>
                  <a:lnTo>
                    <a:pt x="2966179" y="723900"/>
                  </a:lnTo>
                  <a:close/>
                </a:path>
                <a:path w="5272405" h="1612900">
                  <a:moveTo>
                    <a:pt x="2983846" y="723900"/>
                  </a:moveTo>
                  <a:lnTo>
                    <a:pt x="2966179" y="723900"/>
                  </a:lnTo>
                  <a:lnTo>
                    <a:pt x="2970663" y="736600"/>
                  </a:lnTo>
                  <a:lnTo>
                    <a:pt x="2977510" y="736600"/>
                  </a:lnTo>
                  <a:lnTo>
                    <a:pt x="2983846" y="723900"/>
                  </a:lnTo>
                  <a:close/>
                </a:path>
                <a:path w="5272405" h="1612900">
                  <a:moveTo>
                    <a:pt x="2825903" y="711200"/>
                  </a:moveTo>
                  <a:lnTo>
                    <a:pt x="2823185" y="711200"/>
                  </a:lnTo>
                  <a:lnTo>
                    <a:pt x="2821238" y="723900"/>
                  </a:lnTo>
                  <a:lnTo>
                    <a:pt x="2821624" y="723900"/>
                  </a:lnTo>
                  <a:lnTo>
                    <a:pt x="2825903" y="711200"/>
                  </a:lnTo>
                  <a:close/>
                </a:path>
                <a:path w="5272405" h="1612900">
                  <a:moveTo>
                    <a:pt x="2941020" y="711200"/>
                  </a:moveTo>
                  <a:lnTo>
                    <a:pt x="2835152" y="711200"/>
                  </a:lnTo>
                  <a:lnTo>
                    <a:pt x="2827324" y="723900"/>
                  </a:lnTo>
                  <a:lnTo>
                    <a:pt x="2929301" y="723900"/>
                  </a:lnTo>
                  <a:lnTo>
                    <a:pt x="2941020" y="711200"/>
                  </a:lnTo>
                  <a:close/>
                </a:path>
                <a:path w="5272405" h="1612900">
                  <a:moveTo>
                    <a:pt x="2971199" y="711200"/>
                  </a:moveTo>
                  <a:lnTo>
                    <a:pt x="2941020" y="711200"/>
                  </a:lnTo>
                  <a:lnTo>
                    <a:pt x="2950754" y="723900"/>
                  </a:lnTo>
                  <a:lnTo>
                    <a:pt x="2968409" y="723900"/>
                  </a:lnTo>
                  <a:lnTo>
                    <a:pt x="2971199" y="711200"/>
                  </a:lnTo>
                  <a:close/>
                </a:path>
                <a:path w="5272405" h="1612900">
                  <a:moveTo>
                    <a:pt x="2971199" y="711200"/>
                  </a:moveTo>
                  <a:lnTo>
                    <a:pt x="2968409" y="723900"/>
                  </a:lnTo>
                  <a:lnTo>
                    <a:pt x="2969155" y="723900"/>
                  </a:lnTo>
                  <a:lnTo>
                    <a:pt x="2971199" y="711200"/>
                  </a:lnTo>
                  <a:close/>
                </a:path>
                <a:path w="5272405" h="1612900">
                  <a:moveTo>
                    <a:pt x="2985511" y="711200"/>
                  </a:moveTo>
                  <a:lnTo>
                    <a:pt x="2971199" y="711200"/>
                  </a:lnTo>
                  <a:lnTo>
                    <a:pt x="2969155" y="723900"/>
                  </a:lnTo>
                  <a:lnTo>
                    <a:pt x="2970348" y="723900"/>
                  </a:lnTo>
                  <a:lnTo>
                    <a:pt x="2985511" y="711200"/>
                  </a:lnTo>
                  <a:close/>
                </a:path>
                <a:path w="5272405" h="1612900">
                  <a:moveTo>
                    <a:pt x="3015828" y="711200"/>
                  </a:moveTo>
                  <a:lnTo>
                    <a:pt x="3001851" y="711200"/>
                  </a:lnTo>
                  <a:lnTo>
                    <a:pt x="2991887" y="723900"/>
                  </a:lnTo>
                  <a:lnTo>
                    <a:pt x="3014925" y="723900"/>
                  </a:lnTo>
                  <a:lnTo>
                    <a:pt x="3015828" y="711200"/>
                  </a:lnTo>
                  <a:close/>
                </a:path>
                <a:path w="5272405" h="1612900">
                  <a:moveTo>
                    <a:pt x="3024165" y="698500"/>
                  </a:moveTo>
                  <a:lnTo>
                    <a:pt x="2895796" y="698500"/>
                  </a:lnTo>
                  <a:lnTo>
                    <a:pt x="2868179" y="711200"/>
                  </a:lnTo>
                  <a:lnTo>
                    <a:pt x="3014679" y="711200"/>
                  </a:lnTo>
                  <a:lnTo>
                    <a:pt x="3024165" y="698500"/>
                  </a:lnTo>
                  <a:close/>
                </a:path>
                <a:path w="5272405" h="1612900">
                  <a:moveTo>
                    <a:pt x="3057360" y="685800"/>
                  </a:moveTo>
                  <a:lnTo>
                    <a:pt x="2949654" y="685800"/>
                  </a:lnTo>
                  <a:lnTo>
                    <a:pt x="2939041" y="698500"/>
                  </a:lnTo>
                  <a:lnTo>
                    <a:pt x="3048975" y="698500"/>
                  </a:lnTo>
                  <a:lnTo>
                    <a:pt x="3049239" y="711200"/>
                  </a:lnTo>
                  <a:lnTo>
                    <a:pt x="3054625" y="698500"/>
                  </a:lnTo>
                  <a:lnTo>
                    <a:pt x="3059153" y="687994"/>
                  </a:lnTo>
                  <a:lnTo>
                    <a:pt x="3057360" y="685800"/>
                  </a:lnTo>
                  <a:close/>
                </a:path>
                <a:path w="5272405" h="1612900">
                  <a:moveTo>
                    <a:pt x="3070581" y="685800"/>
                  </a:moveTo>
                  <a:lnTo>
                    <a:pt x="3060099" y="685800"/>
                  </a:lnTo>
                  <a:lnTo>
                    <a:pt x="3059153" y="687994"/>
                  </a:lnTo>
                  <a:lnTo>
                    <a:pt x="3067737" y="698500"/>
                  </a:lnTo>
                  <a:lnTo>
                    <a:pt x="3073871" y="698500"/>
                  </a:lnTo>
                  <a:lnTo>
                    <a:pt x="3070581" y="685800"/>
                  </a:lnTo>
                  <a:close/>
                </a:path>
                <a:path w="5272405" h="1612900">
                  <a:moveTo>
                    <a:pt x="3123287" y="673100"/>
                  </a:moveTo>
                  <a:lnTo>
                    <a:pt x="3114017" y="673100"/>
                  </a:lnTo>
                  <a:lnTo>
                    <a:pt x="3098879" y="685800"/>
                  </a:lnTo>
                  <a:lnTo>
                    <a:pt x="3073871" y="698500"/>
                  </a:lnTo>
                  <a:lnTo>
                    <a:pt x="3090731" y="698500"/>
                  </a:lnTo>
                  <a:lnTo>
                    <a:pt x="3104292" y="685800"/>
                  </a:lnTo>
                  <a:lnTo>
                    <a:pt x="3121843" y="685800"/>
                  </a:lnTo>
                  <a:lnTo>
                    <a:pt x="3123287" y="673100"/>
                  </a:lnTo>
                  <a:close/>
                </a:path>
                <a:path w="5272405" h="1612900">
                  <a:moveTo>
                    <a:pt x="3060099" y="685800"/>
                  </a:moveTo>
                  <a:lnTo>
                    <a:pt x="3057360" y="685800"/>
                  </a:lnTo>
                  <a:lnTo>
                    <a:pt x="3059153" y="687994"/>
                  </a:lnTo>
                  <a:lnTo>
                    <a:pt x="3060099" y="685800"/>
                  </a:lnTo>
                  <a:close/>
                </a:path>
                <a:path w="5272405" h="1612900">
                  <a:moveTo>
                    <a:pt x="2976357" y="673100"/>
                  </a:moveTo>
                  <a:lnTo>
                    <a:pt x="2972176" y="673100"/>
                  </a:lnTo>
                  <a:lnTo>
                    <a:pt x="2968066" y="685800"/>
                  </a:lnTo>
                  <a:lnTo>
                    <a:pt x="2980376" y="685800"/>
                  </a:lnTo>
                  <a:lnTo>
                    <a:pt x="2976357" y="673100"/>
                  </a:lnTo>
                  <a:close/>
                </a:path>
                <a:path w="5272405" h="1612900">
                  <a:moveTo>
                    <a:pt x="3053476" y="660400"/>
                  </a:moveTo>
                  <a:lnTo>
                    <a:pt x="3031569" y="660400"/>
                  </a:lnTo>
                  <a:lnTo>
                    <a:pt x="3028791" y="673100"/>
                  </a:lnTo>
                  <a:lnTo>
                    <a:pt x="2988249" y="673100"/>
                  </a:lnTo>
                  <a:lnTo>
                    <a:pt x="2984003" y="685800"/>
                  </a:lnTo>
                  <a:lnTo>
                    <a:pt x="3053938" y="685800"/>
                  </a:lnTo>
                  <a:lnTo>
                    <a:pt x="3054217" y="675437"/>
                  </a:lnTo>
                  <a:lnTo>
                    <a:pt x="3052771" y="673100"/>
                  </a:lnTo>
                  <a:lnTo>
                    <a:pt x="3053476" y="660400"/>
                  </a:lnTo>
                  <a:close/>
                </a:path>
                <a:path w="5272405" h="1612900">
                  <a:moveTo>
                    <a:pt x="3054217" y="675437"/>
                  </a:moveTo>
                  <a:lnTo>
                    <a:pt x="3053938" y="685800"/>
                  </a:lnTo>
                  <a:lnTo>
                    <a:pt x="3060629" y="685800"/>
                  </a:lnTo>
                  <a:lnTo>
                    <a:pt x="3054217" y="675437"/>
                  </a:lnTo>
                  <a:close/>
                </a:path>
                <a:path w="5272405" h="1612900">
                  <a:moveTo>
                    <a:pt x="3192201" y="647700"/>
                  </a:moveTo>
                  <a:lnTo>
                    <a:pt x="3068848" y="647700"/>
                  </a:lnTo>
                  <a:lnTo>
                    <a:pt x="3058919" y="660400"/>
                  </a:lnTo>
                  <a:lnTo>
                    <a:pt x="3054280" y="673100"/>
                  </a:lnTo>
                  <a:lnTo>
                    <a:pt x="3054217" y="675437"/>
                  </a:lnTo>
                  <a:lnTo>
                    <a:pt x="3060629" y="685800"/>
                  </a:lnTo>
                  <a:lnTo>
                    <a:pt x="3080980" y="685800"/>
                  </a:lnTo>
                  <a:lnTo>
                    <a:pt x="3097038" y="673100"/>
                  </a:lnTo>
                  <a:lnTo>
                    <a:pt x="3133723" y="673100"/>
                  </a:lnTo>
                  <a:lnTo>
                    <a:pt x="3152165" y="660400"/>
                  </a:lnTo>
                  <a:lnTo>
                    <a:pt x="3189770" y="660400"/>
                  </a:lnTo>
                  <a:lnTo>
                    <a:pt x="3192201" y="647700"/>
                  </a:lnTo>
                  <a:close/>
                </a:path>
                <a:path w="5272405" h="1612900">
                  <a:moveTo>
                    <a:pt x="3131063" y="673100"/>
                  </a:moveTo>
                  <a:lnTo>
                    <a:pt x="3123287" y="673100"/>
                  </a:lnTo>
                  <a:lnTo>
                    <a:pt x="3125883" y="685800"/>
                  </a:lnTo>
                  <a:lnTo>
                    <a:pt x="3132433" y="685800"/>
                  </a:lnTo>
                  <a:lnTo>
                    <a:pt x="3131063" y="673100"/>
                  </a:lnTo>
                  <a:close/>
                </a:path>
                <a:path w="5272405" h="1612900">
                  <a:moveTo>
                    <a:pt x="3029509" y="660400"/>
                  </a:moveTo>
                  <a:lnTo>
                    <a:pt x="3021939" y="660400"/>
                  </a:lnTo>
                  <a:lnTo>
                    <a:pt x="3006078" y="673100"/>
                  </a:lnTo>
                  <a:lnTo>
                    <a:pt x="3026372" y="673100"/>
                  </a:lnTo>
                  <a:lnTo>
                    <a:pt x="3029509" y="660400"/>
                  </a:lnTo>
                  <a:close/>
                </a:path>
                <a:path w="5272405" h="1612900">
                  <a:moveTo>
                    <a:pt x="3172584" y="660400"/>
                  </a:moveTo>
                  <a:lnTo>
                    <a:pt x="3152165" y="660400"/>
                  </a:lnTo>
                  <a:lnTo>
                    <a:pt x="3161957" y="673100"/>
                  </a:lnTo>
                  <a:lnTo>
                    <a:pt x="3163518" y="673100"/>
                  </a:lnTo>
                  <a:lnTo>
                    <a:pt x="3171456" y="667174"/>
                  </a:lnTo>
                  <a:lnTo>
                    <a:pt x="3172584" y="660400"/>
                  </a:lnTo>
                  <a:close/>
                </a:path>
                <a:path w="5272405" h="1612900">
                  <a:moveTo>
                    <a:pt x="3175570" y="664103"/>
                  </a:moveTo>
                  <a:lnTo>
                    <a:pt x="3171456" y="667174"/>
                  </a:lnTo>
                  <a:lnTo>
                    <a:pt x="3170468" y="673100"/>
                  </a:lnTo>
                  <a:lnTo>
                    <a:pt x="3175839" y="673100"/>
                  </a:lnTo>
                  <a:lnTo>
                    <a:pt x="3175570" y="664103"/>
                  </a:lnTo>
                  <a:close/>
                </a:path>
                <a:path w="5272405" h="1612900">
                  <a:moveTo>
                    <a:pt x="3192583" y="660400"/>
                  </a:moveTo>
                  <a:lnTo>
                    <a:pt x="3181062" y="660400"/>
                  </a:lnTo>
                  <a:lnTo>
                    <a:pt x="3179642" y="673100"/>
                  </a:lnTo>
                  <a:lnTo>
                    <a:pt x="3182269" y="673100"/>
                  </a:lnTo>
                  <a:lnTo>
                    <a:pt x="3192583" y="660400"/>
                  </a:lnTo>
                  <a:close/>
                </a:path>
                <a:path w="5272405" h="1612900">
                  <a:moveTo>
                    <a:pt x="3180531" y="660400"/>
                  </a:moveTo>
                  <a:lnTo>
                    <a:pt x="3175459" y="660400"/>
                  </a:lnTo>
                  <a:lnTo>
                    <a:pt x="3175570" y="664103"/>
                  </a:lnTo>
                  <a:lnTo>
                    <a:pt x="3180531" y="660400"/>
                  </a:lnTo>
                  <a:close/>
                </a:path>
                <a:path w="5272405" h="1612900">
                  <a:moveTo>
                    <a:pt x="3223903" y="647700"/>
                  </a:moveTo>
                  <a:lnTo>
                    <a:pt x="3218247" y="647700"/>
                  </a:lnTo>
                  <a:lnTo>
                    <a:pt x="3219197" y="660400"/>
                  </a:lnTo>
                  <a:lnTo>
                    <a:pt x="3223903" y="647700"/>
                  </a:lnTo>
                  <a:close/>
                </a:path>
                <a:path w="5272405" h="1612900">
                  <a:moveTo>
                    <a:pt x="3247720" y="647700"/>
                  </a:moveTo>
                  <a:lnTo>
                    <a:pt x="3231482" y="647700"/>
                  </a:lnTo>
                  <a:lnTo>
                    <a:pt x="3243287" y="660400"/>
                  </a:lnTo>
                  <a:lnTo>
                    <a:pt x="3247720" y="647700"/>
                  </a:lnTo>
                  <a:close/>
                </a:path>
                <a:path w="5272405" h="1612900">
                  <a:moveTo>
                    <a:pt x="3086429" y="635000"/>
                  </a:moveTo>
                  <a:lnTo>
                    <a:pt x="3083989" y="647700"/>
                  </a:lnTo>
                  <a:lnTo>
                    <a:pt x="3093382" y="647700"/>
                  </a:lnTo>
                  <a:lnTo>
                    <a:pt x="3086429" y="635000"/>
                  </a:lnTo>
                  <a:close/>
                </a:path>
                <a:path w="5272405" h="1612900">
                  <a:moveTo>
                    <a:pt x="3217696" y="635000"/>
                  </a:moveTo>
                  <a:lnTo>
                    <a:pt x="3117306" y="635000"/>
                  </a:lnTo>
                  <a:lnTo>
                    <a:pt x="3117527" y="647700"/>
                  </a:lnTo>
                  <a:lnTo>
                    <a:pt x="3218553" y="647700"/>
                  </a:lnTo>
                  <a:lnTo>
                    <a:pt x="3217696" y="635000"/>
                  </a:lnTo>
                  <a:close/>
                </a:path>
                <a:path w="5272405" h="1612900">
                  <a:moveTo>
                    <a:pt x="3235985" y="635000"/>
                  </a:moveTo>
                  <a:lnTo>
                    <a:pt x="3221870" y="635000"/>
                  </a:lnTo>
                  <a:lnTo>
                    <a:pt x="3218553" y="647700"/>
                  </a:lnTo>
                  <a:lnTo>
                    <a:pt x="3235241" y="647700"/>
                  </a:lnTo>
                  <a:lnTo>
                    <a:pt x="3235985" y="635000"/>
                  </a:lnTo>
                  <a:close/>
                </a:path>
                <a:path w="5272405" h="1612900">
                  <a:moveTo>
                    <a:pt x="3246964" y="635000"/>
                  </a:moveTo>
                  <a:lnTo>
                    <a:pt x="3241377" y="635000"/>
                  </a:lnTo>
                  <a:lnTo>
                    <a:pt x="3235241" y="647700"/>
                  </a:lnTo>
                  <a:lnTo>
                    <a:pt x="3248831" y="647700"/>
                  </a:lnTo>
                  <a:lnTo>
                    <a:pt x="3246964" y="635000"/>
                  </a:lnTo>
                  <a:close/>
                </a:path>
                <a:path w="5272405" h="1612900">
                  <a:moveTo>
                    <a:pt x="3283148" y="635000"/>
                  </a:moveTo>
                  <a:lnTo>
                    <a:pt x="3277107" y="635000"/>
                  </a:lnTo>
                  <a:lnTo>
                    <a:pt x="3278360" y="647700"/>
                  </a:lnTo>
                  <a:lnTo>
                    <a:pt x="3283148" y="635000"/>
                  </a:lnTo>
                  <a:close/>
                </a:path>
                <a:path w="5272405" h="1612900">
                  <a:moveTo>
                    <a:pt x="3152080" y="622300"/>
                  </a:moveTo>
                  <a:lnTo>
                    <a:pt x="3145950" y="622300"/>
                  </a:lnTo>
                  <a:lnTo>
                    <a:pt x="3138466" y="635000"/>
                  </a:lnTo>
                  <a:lnTo>
                    <a:pt x="3151820" y="635000"/>
                  </a:lnTo>
                  <a:lnTo>
                    <a:pt x="3152080" y="622300"/>
                  </a:lnTo>
                  <a:close/>
                </a:path>
                <a:path w="5272405" h="1612900">
                  <a:moveTo>
                    <a:pt x="3296505" y="622300"/>
                  </a:moveTo>
                  <a:lnTo>
                    <a:pt x="3159208" y="622300"/>
                  </a:lnTo>
                  <a:lnTo>
                    <a:pt x="3151820" y="635000"/>
                  </a:lnTo>
                  <a:lnTo>
                    <a:pt x="3294580" y="635000"/>
                  </a:lnTo>
                  <a:lnTo>
                    <a:pt x="3296505" y="622300"/>
                  </a:lnTo>
                  <a:close/>
                </a:path>
                <a:path w="5272405" h="1612900">
                  <a:moveTo>
                    <a:pt x="3312042" y="622300"/>
                  </a:moveTo>
                  <a:lnTo>
                    <a:pt x="3297106" y="622300"/>
                  </a:lnTo>
                  <a:lnTo>
                    <a:pt x="3300090" y="635000"/>
                  </a:lnTo>
                  <a:lnTo>
                    <a:pt x="3309166" y="635000"/>
                  </a:lnTo>
                  <a:lnTo>
                    <a:pt x="3312042" y="622300"/>
                  </a:lnTo>
                  <a:close/>
                </a:path>
                <a:path w="5272405" h="1612900">
                  <a:moveTo>
                    <a:pt x="3253855" y="609600"/>
                  </a:moveTo>
                  <a:lnTo>
                    <a:pt x="3186671" y="609600"/>
                  </a:lnTo>
                  <a:lnTo>
                    <a:pt x="3187177" y="622300"/>
                  </a:lnTo>
                  <a:lnTo>
                    <a:pt x="3254885" y="622300"/>
                  </a:lnTo>
                  <a:lnTo>
                    <a:pt x="3253855" y="609600"/>
                  </a:lnTo>
                  <a:close/>
                </a:path>
                <a:path w="5272405" h="1612900">
                  <a:moveTo>
                    <a:pt x="3261162" y="621667"/>
                  </a:moveTo>
                  <a:lnTo>
                    <a:pt x="3260430" y="622300"/>
                  </a:lnTo>
                  <a:lnTo>
                    <a:pt x="3261209" y="622300"/>
                  </a:lnTo>
                  <a:lnTo>
                    <a:pt x="3261162" y="621667"/>
                  </a:lnTo>
                  <a:close/>
                </a:path>
                <a:path w="5272405" h="1612900">
                  <a:moveTo>
                    <a:pt x="3305417" y="609600"/>
                  </a:moveTo>
                  <a:lnTo>
                    <a:pt x="3275135" y="609600"/>
                  </a:lnTo>
                  <a:lnTo>
                    <a:pt x="3261949" y="620987"/>
                  </a:lnTo>
                  <a:lnTo>
                    <a:pt x="3261209" y="622300"/>
                  </a:lnTo>
                  <a:lnTo>
                    <a:pt x="3301449" y="622300"/>
                  </a:lnTo>
                  <a:lnTo>
                    <a:pt x="3305417" y="609600"/>
                  </a:lnTo>
                  <a:close/>
                </a:path>
                <a:path w="5272405" h="1612900">
                  <a:moveTo>
                    <a:pt x="3333312" y="609600"/>
                  </a:moveTo>
                  <a:lnTo>
                    <a:pt x="3308595" y="609600"/>
                  </a:lnTo>
                  <a:lnTo>
                    <a:pt x="3301449" y="622300"/>
                  </a:lnTo>
                  <a:lnTo>
                    <a:pt x="3314127" y="622300"/>
                  </a:lnTo>
                  <a:lnTo>
                    <a:pt x="3333312" y="609600"/>
                  </a:lnTo>
                  <a:close/>
                </a:path>
                <a:path w="5272405" h="1612900">
                  <a:moveTo>
                    <a:pt x="3348034" y="609600"/>
                  </a:moveTo>
                  <a:lnTo>
                    <a:pt x="3333312" y="609600"/>
                  </a:lnTo>
                  <a:lnTo>
                    <a:pt x="3325511" y="622300"/>
                  </a:lnTo>
                  <a:lnTo>
                    <a:pt x="3342323" y="622300"/>
                  </a:lnTo>
                  <a:lnTo>
                    <a:pt x="3348034" y="609600"/>
                  </a:lnTo>
                  <a:close/>
                </a:path>
                <a:path w="5272405" h="1612900">
                  <a:moveTo>
                    <a:pt x="3364714" y="609600"/>
                  </a:moveTo>
                  <a:lnTo>
                    <a:pt x="3355238" y="609600"/>
                  </a:lnTo>
                  <a:lnTo>
                    <a:pt x="3361583" y="622300"/>
                  </a:lnTo>
                  <a:lnTo>
                    <a:pt x="3364714" y="609600"/>
                  </a:lnTo>
                  <a:close/>
                </a:path>
                <a:path w="5272405" h="1612900">
                  <a:moveTo>
                    <a:pt x="3268371" y="609600"/>
                  </a:moveTo>
                  <a:lnTo>
                    <a:pt x="3260267" y="609600"/>
                  </a:lnTo>
                  <a:lnTo>
                    <a:pt x="3261162" y="621667"/>
                  </a:lnTo>
                  <a:lnTo>
                    <a:pt x="3261949" y="620987"/>
                  </a:lnTo>
                  <a:lnTo>
                    <a:pt x="3268371" y="609600"/>
                  </a:lnTo>
                  <a:close/>
                </a:path>
                <a:path w="5272405" h="1612900">
                  <a:moveTo>
                    <a:pt x="3202028" y="596900"/>
                  </a:moveTo>
                  <a:lnTo>
                    <a:pt x="3199337" y="609600"/>
                  </a:lnTo>
                  <a:lnTo>
                    <a:pt x="3208530" y="609600"/>
                  </a:lnTo>
                  <a:lnTo>
                    <a:pt x="3202028" y="596900"/>
                  </a:lnTo>
                  <a:close/>
                </a:path>
                <a:path w="5272405" h="1612900">
                  <a:moveTo>
                    <a:pt x="3255441" y="596900"/>
                  </a:moveTo>
                  <a:lnTo>
                    <a:pt x="3246812" y="596900"/>
                  </a:lnTo>
                  <a:lnTo>
                    <a:pt x="3239289" y="609600"/>
                  </a:lnTo>
                  <a:lnTo>
                    <a:pt x="3263411" y="609600"/>
                  </a:lnTo>
                  <a:lnTo>
                    <a:pt x="3255441" y="596900"/>
                  </a:lnTo>
                  <a:close/>
                </a:path>
                <a:path w="5272405" h="1612900">
                  <a:moveTo>
                    <a:pt x="3280876" y="584200"/>
                  </a:moveTo>
                  <a:lnTo>
                    <a:pt x="3269462" y="584200"/>
                  </a:lnTo>
                  <a:lnTo>
                    <a:pt x="3263818" y="596900"/>
                  </a:lnTo>
                  <a:lnTo>
                    <a:pt x="3268754" y="609600"/>
                  </a:lnTo>
                  <a:lnTo>
                    <a:pt x="3356261" y="609600"/>
                  </a:lnTo>
                  <a:lnTo>
                    <a:pt x="3356294" y="596900"/>
                  </a:lnTo>
                  <a:lnTo>
                    <a:pt x="3276769" y="596900"/>
                  </a:lnTo>
                  <a:lnTo>
                    <a:pt x="3280876" y="584200"/>
                  </a:lnTo>
                  <a:close/>
                </a:path>
                <a:path w="5272405" h="1612900">
                  <a:moveTo>
                    <a:pt x="3366977" y="596900"/>
                  </a:moveTo>
                  <a:lnTo>
                    <a:pt x="3356294" y="596900"/>
                  </a:lnTo>
                  <a:lnTo>
                    <a:pt x="3357499" y="609600"/>
                  </a:lnTo>
                  <a:lnTo>
                    <a:pt x="3366977" y="596900"/>
                  </a:lnTo>
                  <a:close/>
                </a:path>
                <a:path w="5272405" h="1612900">
                  <a:moveTo>
                    <a:pt x="3388566" y="584200"/>
                  </a:moveTo>
                  <a:lnTo>
                    <a:pt x="3280876" y="584200"/>
                  </a:lnTo>
                  <a:lnTo>
                    <a:pt x="3281948" y="596900"/>
                  </a:lnTo>
                  <a:lnTo>
                    <a:pt x="3372563" y="596900"/>
                  </a:lnTo>
                  <a:lnTo>
                    <a:pt x="3388566" y="584200"/>
                  </a:lnTo>
                  <a:close/>
                </a:path>
                <a:path w="5272405" h="1612900">
                  <a:moveTo>
                    <a:pt x="3425926" y="584200"/>
                  </a:moveTo>
                  <a:lnTo>
                    <a:pt x="3388566" y="584200"/>
                  </a:lnTo>
                  <a:lnTo>
                    <a:pt x="3384531" y="596900"/>
                  </a:lnTo>
                  <a:lnTo>
                    <a:pt x="3424585" y="596900"/>
                  </a:lnTo>
                  <a:lnTo>
                    <a:pt x="3425926" y="584200"/>
                  </a:lnTo>
                  <a:close/>
                </a:path>
                <a:path w="5272405" h="1612900">
                  <a:moveTo>
                    <a:pt x="3310265" y="571500"/>
                  </a:moveTo>
                  <a:lnTo>
                    <a:pt x="3310098" y="584200"/>
                  </a:lnTo>
                  <a:lnTo>
                    <a:pt x="3315930" y="584200"/>
                  </a:lnTo>
                  <a:lnTo>
                    <a:pt x="3310265" y="571500"/>
                  </a:lnTo>
                  <a:close/>
                </a:path>
                <a:path w="5272405" h="1612900">
                  <a:moveTo>
                    <a:pt x="3443676" y="571500"/>
                  </a:moveTo>
                  <a:lnTo>
                    <a:pt x="3329867" y="571500"/>
                  </a:lnTo>
                  <a:lnTo>
                    <a:pt x="3319294" y="584200"/>
                  </a:lnTo>
                  <a:lnTo>
                    <a:pt x="3447214" y="584200"/>
                  </a:lnTo>
                  <a:lnTo>
                    <a:pt x="3443676" y="571500"/>
                  </a:lnTo>
                  <a:close/>
                </a:path>
                <a:path w="5272405" h="1612900">
                  <a:moveTo>
                    <a:pt x="3467973" y="571500"/>
                  </a:moveTo>
                  <a:lnTo>
                    <a:pt x="3456825" y="571500"/>
                  </a:lnTo>
                  <a:lnTo>
                    <a:pt x="3447214" y="584200"/>
                  </a:lnTo>
                  <a:lnTo>
                    <a:pt x="3463950" y="584200"/>
                  </a:lnTo>
                  <a:lnTo>
                    <a:pt x="3467973" y="571500"/>
                  </a:lnTo>
                  <a:close/>
                </a:path>
                <a:path w="5272405" h="1612900">
                  <a:moveTo>
                    <a:pt x="3476131" y="571500"/>
                  </a:moveTo>
                  <a:lnTo>
                    <a:pt x="3467973" y="571500"/>
                  </a:lnTo>
                  <a:lnTo>
                    <a:pt x="3472773" y="584200"/>
                  </a:lnTo>
                  <a:lnTo>
                    <a:pt x="3476131" y="571500"/>
                  </a:lnTo>
                  <a:close/>
                </a:path>
                <a:path w="5272405" h="1612900">
                  <a:moveTo>
                    <a:pt x="3488375" y="571500"/>
                  </a:moveTo>
                  <a:lnTo>
                    <a:pt x="3478442" y="571500"/>
                  </a:lnTo>
                  <a:lnTo>
                    <a:pt x="3481819" y="584200"/>
                  </a:lnTo>
                  <a:lnTo>
                    <a:pt x="3488375" y="571500"/>
                  </a:lnTo>
                  <a:close/>
                </a:path>
                <a:path w="5272405" h="1612900">
                  <a:moveTo>
                    <a:pt x="3509935" y="571500"/>
                  </a:moveTo>
                  <a:lnTo>
                    <a:pt x="3504626" y="571500"/>
                  </a:lnTo>
                  <a:lnTo>
                    <a:pt x="3504762" y="584200"/>
                  </a:lnTo>
                  <a:lnTo>
                    <a:pt x="3509935" y="571500"/>
                  </a:lnTo>
                  <a:close/>
                </a:path>
                <a:path w="5272405" h="1612900">
                  <a:moveTo>
                    <a:pt x="3385153" y="558800"/>
                  </a:moveTo>
                  <a:lnTo>
                    <a:pt x="3368933" y="558800"/>
                  </a:lnTo>
                  <a:lnTo>
                    <a:pt x="3350955" y="571500"/>
                  </a:lnTo>
                  <a:lnTo>
                    <a:pt x="3377135" y="571500"/>
                  </a:lnTo>
                  <a:lnTo>
                    <a:pt x="3385153" y="558800"/>
                  </a:lnTo>
                  <a:close/>
                </a:path>
                <a:path w="5272405" h="1612900">
                  <a:moveTo>
                    <a:pt x="3480327" y="558800"/>
                  </a:moveTo>
                  <a:lnTo>
                    <a:pt x="3408229" y="558800"/>
                  </a:lnTo>
                  <a:lnTo>
                    <a:pt x="3411759" y="571500"/>
                  </a:lnTo>
                  <a:lnTo>
                    <a:pt x="3482583" y="571500"/>
                  </a:lnTo>
                  <a:lnTo>
                    <a:pt x="3480773" y="559626"/>
                  </a:lnTo>
                  <a:lnTo>
                    <a:pt x="3480327" y="558800"/>
                  </a:lnTo>
                  <a:close/>
                </a:path>
                <a:path w="5272405" h="1612900">
                  <a:moveTo>
                    <a:pt x="3535660" y="546100"/>
                  </a:moveTo>
                  <a:lnTo>
                    <a:pt x="3479129" y="546100"/>
                  </a:lnTo>
                  <a:lnTo>
                    <a:pt x="3478583" y="551994"/>
                  </a:lnTo>
                  <a:lnTo>
                    <a:pt x="3480647" y="558800"/>
                  </a:lnTo>
                  <a:lnTo>
                    <a:pt x="3480773" y="559626"/>
                  </a:lnTo>
                  <a:lnTo>
                    <a:pt x="3487191" y="571500"/>
                  </a:lnTo>
                  <a:lnTo>
                    <a:pt x="3520752" y="571500"/>
                  </a:lnTo>
                  <a:lnTo>
                    <a:pt x="3526489" y="558800"/>
                  </a:lnTo>
                  <a:lnTo>
                    <a:pt x="3535660" y="546100"/>
                  </a:lnTo>
                  <a:close/>
                </a:path>
                <a:path w="5272405" h="1612900">
                  <a:moveTo>
                    <a:pt x="3478583" y="551994"/>
                  </a:moveTo>
                  <a:lnTo>
                    <a:pt x="3477953" y="558800"/>
                  </a:lnTo>
                  <a:lnTo>
                    <a:pt x="3480327" y="558800"/>
                  </a:lnTo>
                  <a:lnTo>
                    <a:pt x="3480773" y="559626"/>
                  </a:lnTo>
                  <a:lnTo>
                    <a:pt x="3480647" y="558800"/>
                  </a:lnTo>
                  <a:lnTo>
                    <a:pt x="3478583" y="551994"/>
                  </a:lnTo>
                  <a:close/>
                </a:path>
                <a:path w="5272405" h="1612900">
                  <a:moveTo>
                    <a:pt x="3383014" y="556665"/>
                  </a:moveTo>
                  <a:lnTo>
                    <a:pt x="3381073" y="558800"/>
                  </a:lnTo>
                  <a:lnTo>
                    <a:pt x="3382137" y="558800"/>
                  </a:lnTo>
                  <a:lnTo>
                    <a:pt x="3383014" y="556665"/>
                  </a:lnTo>
                  <a:close/>
                </a:path>
                <a:path w="5272405" h="1612900">
                  <a:moveTo>
                    <a:pt x="3401786" y="546100"/>
                  </a:moveTo>
                  <a:lnTo>
                    <a:pt x="3392619" y="546100"/>
                  </a:lnTo>
                  <a:lnTo>
                    <a:pt x="3387133" y="552133"/>
                  </a:lnTo>
                  <a:lnTo>
                    <a:pt x="3386892" y="558800"/>
                  </a:lnTo>
                  <a:lnTo>
                    <a:pt x="3402476" y="558800"/>
                  </a:lnTo>
                  <a:lnTo>
                    <a:pt x="3401786" y="546100"/>
                  </a:lnTo>
                  <a:close/>
                </a:path>
                <a:path w="5272405" h="1612900">
                  <a:moveTo>
                    <a:pt x="3465255" y="533400"/>
                  </a:moveTo>
                  <a:lnTo>
                    <a:pt x="3452345" y="533400"/>
                  </a:lnTo>
                  <a:lnTo>
                    <a:pt x="3448879" y="546100"/>
                  </a:lnTo>
                  <a:lnTo>
                    <a:pt x="3414492" y="546100"/>
                  </a:lnTo>
                  <a:lnTo>
                    <a:pt x="3403705" y="558800"/>
                  </a:lnTo>
                  <a:lnTo>
                    <a:pt x="3477953" y="558800"/>
                  </a:lnTo>
                  <a:lnTo>
                    <a:pt x="3478583" y="551994"/>
                  </a:lnTo>
                  <a:lnTo>
                    <a:pt x="3476795" y="546100"/>
                  </a:lnTo>
                  <a:lnTo>
                    <a:pt x="3465255" y="533400"/>
                  </a:lnTo>
                  <a:close/>
                </a:path>
                <a:path w="5272405" h="1612900">
                  <a:moveTo>
                    <a:pt x="3553860" y="546100"/>
                  </a:moveTo>
                  <a:lnTo>
                    <a:pt x="3535660" y="546100"/>
                  </a:lnTo>
                  <a:lnTo>
                    <a:pt x="3544721" y="558800"/>
                  </a:lnTo>
                  <a:lnTo>
                    <a:pt x="3551509" y="558800"/>
                  </a:lnTo>
                  <a:lnTo>
                    <a:pt x="3553860" y="546100"/>
                  </a:lnTo>
                  <a:close/>
                </a:path>
                <a:path w="5272405" h="1612900">
                  <a:moveTo>
                    <a:pt x="3577312" y="546100"/>
                  </a:moveTo>
                  <a:lnTo>
                    <a:pt x="3573001" y="546100"/>
                  </a:lnTo>
                  <a:lnTo>
                    <a:pt x="3572435" y="558800"/>
                  </a:lnTo>
                  <a:lnTo>
                    <a:pt x="3577312" y="546100"/>
                  </a:lnTo>
                  <a:close/>
                </a:path>
                <a:path w="5272405" h="1612900">
                  <a:moveTo>
                    <a:pt x="3387351" y="546100"/>
                  </a:moveTo>
                  <a:lnTo>
                    <a:pt x="3383014" y="556665"/>
                  </a:lnTo>
                  <a:lnTo>
                    <a:pt x="3387133" y="552133"/>
                  </a:lnTo>
                  <a:lnTo>
                    <a:pt x="3387351" y="546100"/>
                  </a:lnTo>
                  <a:close/>
                </a:path>
                <a:path w="5272405" h="1612900">
                  <a:moveTo>
                    <a:pt x="3581856" y="533400"/>
                  </a:moveTo>
                  <a:lnTo>
                    <a:pt x="3486700" y="533400"/>
                  </a:lnTo>
                  <a:lnTo>
                    <a:pt x="3488845" y="546100"/>
                  </a:lnTo>
                  <a:lnTo>
                    <a:pt x="3591869" y="546100"/>
                  </a:lnTo>
                  <a:lnTo>
                    <a:pt x="3581856" y="533400"/>
                  </a:lnTo>
                  <a:close/>
                </a:path>
                <a:path w="5272405" h="1612900">
                  <a:moveTo>
                    <a:pt x="3629122" y="520700"/>
                  </a:moveTo>
                  <a:lnTo>
                    <a:pt x="3621098" y="520700"/>
                  </a:lnTo>
                  <a:lnTo>
                    <a:pt x="3607869" y="533400"/>
                  </a:lnTo>
                  <a:lnTo>
                    <a:pt x="3613684" y="546100"/>
                  </a:lnTo>
                  <a:lnTo>
                    <a:pt x="3633717" y="533400"/>
                  </a:lnTo>
                  <a:lnTo>
                    <a:pt x="3632894" y="533400"/>
                  </a:lnTo>
                  <a:lnTo>
                    <a:pt x="3629122" y="520700"/>
                  </a:lnTo>
                  <a:close/>
                </a:path>
                <a:path w="5272405" h="1612900">
                  <a:moveTo>
                    <a:pt x="3486215" y="520700"/>
                  </a:moveTo>
                  <a:lnTo>
                    <a:pt x="3479575" y="520700"/>
                  </a:lnTo>
                  <a:lnTo>
                    <a:pt x="3478137" y="533400"/>
                  </a:lnTo>
                  <a:lnTo>
                    <a:pt x="3493254" y="533400"/>
                  </a:lnTo>
                  <a:lnTo>
                    <a:pt x="3486215" y="520700"/>
                  </a:lnTo>
                  <a:close/>
                </a:path>
                <a:path w="5272405" h="1612900">
                  <a:moveTo>
                    <a:pt x="3572791" y="520700"/>
                  </a:moveTo>
                  <a:lnTo>
                    <a:pt x="3504894" y="520700"/>
                  </a:lnTo>
                  <a:lnTo>
                    <a:pt x="3504466" y="533400"/>
                  </a:lnTo>
                  <a:lnTo>
                    <a:pt x="3560813" y="533400"/>
                  </a:lnTo>
                  <a:lnTo>
                    <a:pt x="3572791" y="520700"/>
                  </a:lnTo>
                  <a:close/>
                </a:path>
                <a:path w="5272405" h="1612900">
                  <a:moveTo>
                    <a:pt x="3621098" y="520700"/>
                  </a:moveTo>
                  <a:lnTo>
                    <a:pt x="3572791" y="520700"/>
                  </a:lnTo>
                  <a:lnTo>
                    <a:pt x="3572707" y="533400"/>
                  </a:lnTo>
                  <a:lnTo>
                    <a:pt x="3602013" y="533400"/>
                  </a:lnTo>
                  <a:lnTo>
                    <a:pt x="3621098" y="520700"/>
                  </a:lnTo>
                  <a:close/>
                </a:path>
                <a:path w="5272405" h="1612900">
                  <a:moveTo>
                    <a:pt x="3641588" y="520700"/>
                  </a:moveTo>
                  <a:lnTo>
                    <a:pt x="3630741" y="520700"/>
                  </a:lnTo>
                  <a:lnTo>
                    <a:pt x="3632894" y="533400"/>
                  </a:lnTo>
                  <a:lnTo>
                    <a:pt x="3637522" y="533400"/>
                  </a:lnTo>
                  <a:lnTo>
                    <a:pt x="3641588" y="520700"/>
                  </a:lnTo>
                  <a:close/>
                </a:path>
                <a:path w="5272405" h="1612900">
                  <a:moveTo>
                    <a:pt x="3661970" y="520700"/>
                  </a:moveTo>
                  <a:lnTo>
                    <a:pt x="3655240" y="520700"/>
                  </a:lnTo>
                  <a:lnTo>
                    <a:pt x="3663155" y="533400"/>
                  </a:lnTo>
                  <a:lnTo>
                    <a:pt x="3661970" y="520700"/>
                  </a:lnTo>
                  <a:close/>
                </a:path>
                <a:path w="5272405" h="1612900">
                  <a:moveTo>
                    <a:pt x="3534752" y="508000"/>
                  </a:moveTo>
                  <a:lnTo>
                    <a:pt x="3529171" y="508000"/>
                  </a:lnTo>
                  <a:lnTo>
                    <a:pt x="3524236" y="520700"/>
                  </a:lnTo>
                  <a:lnTo>
                    <a:pt x="3530301" y="520700"/>
                  </a:lnTo>
                  <a:lnTo>
                    <a:pt x="3534752" y="508000"/>
                  </a:lnTo>
                  <a:close/>
                </a:path>
                <a:path w="5272405" h="1612900">
                  <a:moveTo>
                    <a:pt x="3682488" y="508000"/>
                  </a:moveTo>
                  <a:lnTo>
                    <a:pt x="3538726" y="508000"/>
                  </a:lnTo>
                  <a:lnTo>
                    <a:pt x="3533798" y="520700"/>
                  </a:lnTo>
                  <a:lnTo>
                    <a:pt x="3684563" y="520700"/>
                  </a:lnTo>
                  <a:lnTo>
                    <a:pt x="3682488" y="508000"/>
                  </a:lnTo>
                  <a:close/>
                </a:path>
                <a:path w="5272405" h="1612900">
                  <a:moveTo>
                    <a:pt x="3705341" y="508000"/>
                  </a:moveTo>
                  <a:lnTo>
                    <a:pt x="3698358" y="508000"/>
                  </a:lnTo>
                  <a:lnTo>
                    <a:pt x="3693260" y="520700"/>
                  </a:lnTo>
                  <a:lnTo>
                    <a:pt x="3699615" y="520700"/>
                  </a:lnTo>
                  <a:lnTo>
                    <a:pt x="3705341" y="508000"/>
                  </a:lnTo>
                  <a:close/>
                </a:path>
                <a:path w="5272405" h="1612900">
                  <a:moveTo>
                    <a:pt x="3676673" y="495300"/>
                  </a:moveTo>
                  <a:lnTo>
                    <a:pt x="3568376" y="495300"/>
                  </a:lnTo>
                  <a:lnTo>
                    <a:pt x="3559802" y="508000"/>
                  </a:lnTo>
                  <a:lnTo>
                    <a:pt x="3674783" y="508000"/>
                  </a:lnTo>
                  <a:lnTo>
                    <a:pt x="3674900" y="507585"/>
                  </a:lnTo>
                  <a:lnTo>
                    <a:pt x="3676673" y="495300"/>
                  </a:lnTo>
                  <a:close/>
                </a:path>
                <a:path w="5272405" h="1612900">
                  <a:moveTo>
                    <a:pt x="3674900" y="507585"/>
                  </a:moveTo>
                  <a:lnTo>
                    <a:pt x="3674783" y="508000"/>
                  </a:lnTo>
                  <a:lnTo>
                    <a:pt x="3674900" y="507585"/>
                  </a:lnTo>
                  <a:close/>
                </a:path>
                <a:path w="5272405" h="1612900">
                  <a:moveTo>
                    <a:pt x="3700298" y="495300"/>
                  </a:moveTo>
                  <a:lnTo>
                    <a:pt x="3678390" y="495300"/>
                  </a:lnTo>
                  <a:lnTo>
                    <a:pt x="3674900" y="507585"/>
                  </a:lnTo>
                  <a:lnTo>
                    <a:pt x="3674840" y="508000"/>
                  </a:lnTo>
                  <a:lnTo>
                    <a:pt x="3695325" y="508000"/>
                  </a:lnTo>
                  <a:lnTo>
                    <a:pt x="3700298" y="495300"/>
                  </a:lnTo>
                  <a:close/>
                </a:path>
                <a:path w="5272405" h="1612900">
                  <a:moveTo>
                    <a:pt x="3710924" y="495300"/>
                  </a:moveTo>
                  <a:lnTo>
                    <a:pt x="3704348" y="495300"/>
                  </a:lnTo>
                  <a:lnTo>
                    <a:pt x="3698452" y="508000"/>
                  </a:lnTo>
                  <a:lnTo>
                    <a:pt x="3701889" y="508000"/>
                  </a:lnTo>
                  <a:lnTo>
                    <a:pt x="3710924" y="495300"/>
                  </a:lnTo>
                  <a:close/>
                </a:path>
                <a:path w="5272405" h="1612900">
                  <a:moveTo>
                    <a:pt x="3726175" y="495300"/>
                  </a:moveTo>
                  <a:lnTo>
                    <a:pt x="3716224" y="495300"/>
                  </a:lnTo>
                  <a:lnTo>
                    <a:pt x="3714201" y="508000"/>
                  </a:lnTo>
                  <a:lnTo>
                    <a:pt x="3721227" y="508000"/>
                  </a:lnTo>
                  <a:lnTo>
                    <a:pt x="3726175" y="495300"/>
                  </a:lnTo>
                  <a:close/>
                </a:path>
                <a:path w="5272405" h="1612900">
                  <a:moveTo>
                    <a:pt x="3747225" y="495300"/>
                  </a:moveTo>
                  <a:lnTo>
                    <a:pt x="3727434" y="495300"/>
                  </a:lnTo>
                  <a:lnTo>
                    <a:pt x="3725589" y="508000"/>
                  </a:lnTo>
                  <a:lnTo>
                    <a:pt x="3734082" y="508000"/>
                  </a:lnTo>
                  <a:lnTo>
                    <a:pt x="3747225" y="495300"/>
                  </a:lnTo>
                  <a:close/>
                </a:path>
                <a:path w="5272405" h="1612900">
                  <a:moveTo>
                    <a:pt x="3621440" y="482600"/>
                  </a:moveTo>
                  <a:lnTo>
                    <a:pt x="3606027" y="482600"/>
                  </a:lnTo>
                  <a:lnTo>
                    <a:pt x="3585708" y="495300"/>
                  </a:lnTo>
                  <a:lnTo>
                    <a:pt x="3607973" y="495300"/>
                  </a:lnTo>
                  <a:lnTo>
                    <a:pt x="3621440" y="482600"/>
                  </a:lnTo>
                  <a:close/>
                </a:path>
                <a:path w="5272405" h="1612900">
                  <a:moveTo>
                    <a:pt x="3632160" y="482600"/>
                  </a:moveTo>
                  <a:lnTo>
                    <a:pt x="3626160" y="482600"/>
                  </a:lnTo>
                  <a:lnTo>
                    <a:pt x="3624440" y="495300"/>
                  </a:lnTo>
                  <a:lnTo>
                    <a:pt x="3628448" y="495300"/>
                  </a:lnTo>
                  <a:lnTo>
                    <a:pt x="3632160" y="482600"/>
                  </a:lnTo>
                  <a:close/>
                </a:path>
                <a:path w="5272405" h="1612900">
                  <a:moveTo>
                    <a:pt x="3754196" y="482600"/>
                  </a:moveTo>
                  <a:lnTo>
                    <a:pt x="3632160" y="482600"/>
                  </a:lnTo>
                  <a:lnTo>
                    <a:pt x="3632182" y="495300"/>
                  </a:lnTo>
                  <a:lnTo>
                    <a:pt x="3750084" y="495300"/>
                  </a:lnTo>
                  <a:lnTo>
                    <a:pt x="3754196" y="482600"/>
                  </a:lnTo>
                  <a:close/>
                </a:path>
                <a:path w="5272405" h="1612900">
                  <a:moveTo>
                    <a:pt x="3769751" y="489834"/>
                  </a:moveTo>
                  <a:lnTo>
                    <a:pt x="3767648" y="495300"/>
                  </a:lnTo>
                  <a:lnTo>
                    <a:pt x="3772694" y="495300"/>
                  </a:lnTo>
                  <a:lnTo>
                    <a:pt x="3769751" y="489834"/>
                  </a:lnTo>
                  <a:close/>
                </a:path>
                <a:path w="5272405" h="1612900">
                  <a:moveTo>
                    <a:pt x="3772534" y="482600"/>
                  </a:moveTo>
                  <a:lnTo>
                    <a:pt x="3765855" y="482600"/>
                  </a:lnTo>
                  <a:lnTo>
                    <a:pt x="3769751" y="489834"/>
                  </a:lnTo>
                  <a:lnTo>
                    <a:pt x="3772534" y="482600"/>
                  </a:lnTo>
                  <a:close/>
                </a:path>
                <a:path w="5272405" h="1612900">
                  <a:moveTo>
                    <a:pt x="3666935" y="469900"/>
                  </a:moveTo>
                  <a:lnTo>
                    <a:pt x="3662876" y="469900"/>
                  </a:lnTo>
                  <a:lnTo>
                    <a:pt x="3650487" y="482600"/>
                  </a:lnTo>
                  <a:lnTo>
                    <a:pt x="3665993" y="482600"/>
                  </a:lnTo>
                  <a:lnTo>
                    <a:pt x="3666935" y="469900"/>
                  </a:lnTo>
                  <a:close/>
                </a:path>
                <a:path w="5272405" h="1612900">
                  <a:moveTo>
                    <a:pt x="3791925" y="469900"/>
                  </a:moveTo>
                  <a:lnTo>
                    <a:pt x="3676453" y="469900"/>
                  </a:lnTo>
                  <a:lnTo>
                    <a:pt x="3671872" y="482600"/>
                  </a:lnTo>
                  <a:lnTo>
                    <a:pt x="3780454" y="482600"/>
                  </a:lnTo>
                  <a:lnTo>
                    <a:pt x="3791925" y="469900"/>
                  </a:lnTo>
                  <a:close/>
                </a:path>
                <a:path w="5272405" h="1612900">
                  <a:moveTo>
                    <a:pt x="3799910" y="469900"/>
                  </a:moveTo>
                  <a:lnTo>
                    <a:pt x="3794829" y="482600"/>
                  </a:lnTo>
                  <a:lnTo>
                    <a:pt x="3801559" y="482600"/>
                  </a:lnTo>
                  <a:lnTo>
                    <a:pt x="3799910" y="469900"/>
                  </a:lnTo>
                  <a:close/>
                </a:path>
                <a:path w="5272405" h="1612900">
                  <a:moveTo>
                    <a:pt x="3725237" y="457200"/>
                  </a:moveTo>
                  <a:lnTo>
                    <a:pt x="3695568" y="457200"/>
                  </a:lnTo>
                  <a:lnTo>
                    <a:pt x="3685725" y="469900"/>
                  </a:lnTo>
                  <a:lnTo>
                    <a:pt x="3724535" y="469900"/>
                  </a:lnTo>
                  <a:lnTo>
                    <a:pt x="3725237" y="457200"/>
                  </a:lnTo>
                  <a:close/>
                </a:path>
                <a:path w="5272405" h="1612900">
                  <a:moveTo>
                    <a:pt x="3739823" y="457200"/>
                  </a:moveTo>
                  <a:lnTo>
                    <a:pt x="3725237" y="457200"/>
                  </a:lnTo>
                  <a:lnTo>
                    <a:pt x="3724535" y="469900"/>
                  </a:lnTo>
                  <a:lnTo>
                    <a:pt x="3748426" y="469900"/>
                  </a:lnTo>
                  <a:lnTo>
                    <a:pt x="3739823" y="457200"/>
                  </a:lnTo>
                  <a:close/>
                </a:path>
                <a:path w="5272405" h="1612900">
                  <a:moveTo>
                    <a:pt x="3837846" y="457200"/>
                  </a:moveTo>
                  <a:lnTo>
                    <a:pt x="3758733" y="457200"/>
                  </a:lnTo>
                  <a:lnTo>
                    <a:pt x="3762181" y="469900"/>
                  </a:lnTo>
                  <a:lnTo>
                    <a:pt x="3834993" y="469900"/>
                  </a:lnTo>
                  <a:lnTo>
                    <a:pt x="3837846" y="457200"/>
                  </a:lnTo>
                  <a:close/>
                </a:path>
                <a:path w="5272405" h="1612900">
                  <a:moveTo>
                    <a:pt x="3852183" y="457200"/>
                  </a:moveTo>
                  <a:lnTo>
                    <a:pt x="3840123" y="457200"/>
                  </a:lnTo>
                  <a:lnTo>
                    <a:pt x="3834993" y="469900"/>
                  </a:lnTo>
                  <a:lnTo>
                    <a:pt x="3844498" y="469900"/>
                  </a:lnTo>
                  <a:lnTo>
                    <a:pt x="3852183" y="457200"/>
                  </a:lnTo>
                  <a:close/>
                </a:path>
                <a:path w="5272405" h="1612900">
                  <a:moveTo>
                    <a:pt x="3870217" y="457200"/>
                  </a:moveTo>
                  <a:lnTo>
                    <a:pt x="3853440" y="457200"/>
                  </a:lnTo>
                  <a:lnTo>
                    <a:pt x="3851380" y="469900"/>
                  </a:lnTo>
                  <a:lnTo>
                    <a:pt x="3868185" y="469900"/>
                  </a:lnTo>
                  <a:lnTo>
                    <a:pt x="3870217" y="457200"/>
                  </a:lnTo>
                  <a:close/>
                </a:path>
                <a:path w="5272405" h="1612900">
                  <a:moveTo>
                    <a:pt x="3855767" y="444500"/>
                  </a:moveTo>
                  <a:lnTo>
                    <a:pt x="3745580" y="444500"/>
                  </a:lnTo>
                  <a:lnTo>
                    <a:pt x="3730839" y="457200"/>
                  </a:lnTo>
                  <a:lnTo>
                    <a:pt x="3853440" y="457200"/>
                  </a:lnTo>
                  <a:lnTo>
                    <a:pt x="3854876" y="455999"/>
                  </a:lnTo>
                  <a:lnTo>
                    <a:pt x="3855767" y="444500"/>
                  </a:lnTo>
                  <a:close/>
                </a:path>
                <a:path w="5272405" h="1612900">
                  <a:moveTo>
                    <a:pt x="3894907" y="406400"/>
                  </a:moveTo>
                  <a:lnTo>
                    <a:pt x="3879800" y="406400"/>
                  </a:lnTo>
                  <a:lnTo>
                    <a:pt x="3868356" y="419100"/>
                  </a:lnTo>
                  <a:lnTo>
                    <a:pt x="3839705" y="419100"/>
                  </a:lnTo>
                  <a:lnTo>
                    <a:pt x="3838678" y="431800"/>
                  </a:lnTo>
                  <a:lnTo>
                    <a:pt x="3823108" y="431800"/>
                  </a:lnTo>
                  <a:lnTo>
                    <a:pt x="3821407" y="444500"/>
                  </a:lnTo>
                  <a:lnTo>
                    <a:pt x="3882872" y="444500"/>
                  </a:lnTo>
                  <a:lnTo>
                    <a:pt x="3880698" y="457200"/>
                  </a:lnTo>
                  <a:lnTo>
                    <a:pt x="3891075" y="457200"/>
                  </a:lnTo>
                  <a:lnTo>
                    <a:pt x="3903330" y="444500"/>
                  </a:lnTo>
                  <a:lnTo>
                    <a:pt x="3903394" y="444300"/>
                  </a:lnTo>
                  <a:lnTo>
                    <a:pt x="3900027" y="431800"/>
                  </a:lnTo>
                  <a:lnTo>
                    <a:pt x="3900363" y="419100"/>
                  </a:lnTo>
                  <a:lnTo>
                    <a:pt x="3901668" y="415526"/>
                  </a:lnTo>
                  <a:lnTo>
                    <a:pt x="3894907" y="406400"/>
                  </a:lnTo>
                  <a:close/>
                </a:path>
                <a:path w="5272405" h="1612900">
                  <a:moveTo>
                    <a:pt x="3911514" y="444500"/>
                  </a:moveTo>
                  <a:lnTo>
                    <a:pt x="3909398" y="444500"/>
                  </a:lnTo>
                  <a:lnTo>
                    <a:pt x="3906645" y="457200"/>
                  </a:lnTo>
                  <a:lnTo>
                    <a:pt x="3911195" y="457200"/>
                  </a:lnTo>
                  <a:lnTo>
                    <a:pt x="3911514" y="444500"/>
                  </a:lnTo>
                  <a:close/>
                </a:path>
                <a:path w="5272405" h="1612900">
                  <a:moveTo>
                    <a:pt x="3868633" y="444500"/>
                  </a:moveTo>
                  <a:lnTo>
                    <a:pt x="3855767" y="444500"/>
                  </a:lnTo>
                  <a:lnTo>
                    <a:pt x="3854876" y="455999"/>
                  </a:lnTo>
                  <a:lnTo>
                    <a:pt x="3868633" y="444500"/>
                  </a:lnTo>
                  <a:close/>
                </a:path>
                <a:path w="5272405" h="1612900">
                  <a:moveTo>
                    <a:pt x="3816748" y="431800"/>
                  </a:moveTo>
                  <a:lnTo>
                    <a:pt x="3780818" y="431800"/>
                  </a:lnTo>
                  <a:lnTo>
                    <a:pt x="3775499" y="444500"/>
                  </a:lnTo>
                  <a:lnTo>
                    <a:pt x="3821407" y="444500"/>
                  </a:lnTo>
                  <a:lnTo>
                    <a:pt x="3816748" y="431800"/>
                  </a:lnTo>
                  <a:close/>
                </a:path>
                <a:path w="5272405" h="1612900">
                  <a:moveTo>
                    <a:pt x="3931136" y="393700"/>
                  </a:moveTo>
                  <a:lnTo>
                    <a:pt x="3914927" y="393700"/>
                  </a:lnTo>
                  <a:lnTo>
                    <a:pt x="3905000" y="406400"/>
                  </a:lnTo>
                  <a:lnTo>
                    <a:pt x="3901668" y="415526"/>
                  </a:lnTo>
                  <a:lnTo>
                    <a:pt x="3904315" y="419100"/>
                  </a:lnTo>
                  <a:lnTo>
                    <a:pt x="3907433" y="431800"/>
                  </a:lnTo>
                  <a:lnTo>
                    <a:pt x="3903394" y="444300"/>
                  </a:lnTo>
                  <a:lnTo>
                    <a:pt x="3903448" y="444500"/>
                  </a:lnTo>
                  <a:lnTo>
                    <a:pt x="3916660" y="444500"/>
                  </a:lnTo>
                  <a:lnTo>
                    <a:pt x="3927059" y="431800"/>
                  </a:lnTo>
                  <a:lnTo>
                    <a:pt x="3943117" y="419100"/>
                  </a:lnTo>
                  <a:lnTo>
                    <a:pt x="3979803" y="419100"/>
                  </a:lnTo>
                  <a:lnTo>
                    <a:pt x="3998244" y="406400"/>
                  </a:lnTo>
                  <a:lnTo>
                    <a:pt x="3937094" y="406400"/>
                  </a:lnTo>
                  <a:lnTo>
                    <a:pt x="3931136" y="393700"/>
                  </a:lnTo>
                  <a:close/>
                </a:path>
                <a:path w="5272405" h="1612900">
                  <a:moveTo>
                    <a:pt x="3969371" y="419100"/>
                  </a:moveTo>
                  <a:lnTo>
                    <a:pt x="3960096" y="419100"/>
                  </a:lnTo>
                  <a:lnTo>
                    <a:pt x="3944958" y="431800"/>
                  </a:lnTo>
                  <a:lnTo>
                    <a:pt x="3919950" y="444500"/>
                  </a:lnTo>
                  <a:lnTo>
                    <a:pt x="3950382" y="444500"/>
                  </a:lnTo>
                  <a:lnTo>
                    <a:pt x="3952614" y="431800"/>
                  </a:lnTo>
                  <a:lnTo>
                    <a:pt x="3967926" y="431800"/>
                  </a:lnTo>
                  <a:lnTo>
                    <a:pt x="3969371" y="419100"/>
                  </a:lnTo>
                  <a:close/>
                </a:path>
                <a:path w="5272405" h="1612900">
                  <a:moveTo>
                    <a:pt x="3901668" y="415526"/>
                  </a:moveTo>
                  <a:lnTo>
                    <a:pt x="3900363" y="419100"/>
                  </a:lnTo>
                  <a:lnTo>
                    <a:pt x="3900027" y="431800"/>
                  </a:lnTo>
                  <a:lnTo>
                    <a:pt x="3903394" y="444300"/>
                  </a:lnTo>
                  <a:lnTo>
                    <a:pt x="3907433" y="431800"/>
                  </a:lnTo>
                  <a:lnTo>
                    <a:pt x="3904315" y="419100"/>
                  </a:lnTo>
                  <a:lnTo>
                    <a:pt x="3901668" y="415526"/>
                  </a:lnTo>
                  <a:close/>
                </a:path>
                <a:path w="5272405" h="1612900">
                  <a:moveTo>
                    <a:pt x="3835649" y="419100"/>
                  </a:moveTo>
                  <a:lnTo>
                    <a:pt x="3832798" y="419100"/>
                  </a:lnTo>
                  <a:lnTo>
                    <a:pt x="3828994" y="431800"/>
                  </a:lnTo>
                  <a:lnTo>
                    <a:pt x="3838678" y="431800"/>
                  </a:lnTo>
                  <a:lnTo>
                    <a:pt x="3835649" y="419100"/>
                  </a:lnTo>
                  <a:close/>
                </a:path>
                <a:path w="5272405" h="1612900">
                  <a:moveTo>
                    <a:pt x="3977145" y="419100"/>
                  </a:moveTo>
                  <a:lnTo>
                    <a:pt x="3969371" y="419100"/>
                  </a:lnTo>
                  <a:lnTo>
                    <a:pt x="3971962" y="431800"/>
                  </a:lnTo>
                  <a:lnTo>
                    <a:pt x="3978516" y="431800"/>
                  </a:lnTo>
                  <a:lnTo>
                    <a:pt x="3977145" y="419100"/>
                  </a:lnTo>
                  <a:close/>
                </a:path>
                <a:path w="5272405" h="1612900">
                  <a:moveTo>
                    <a:pt x="3862945" y="406400"/>
                  </a:moveTo>
                  <a:lnTo>
                    <a:pt x="3852008" y="419100"/>
                  </a:lnTo>
                  <a:lnTo>
                    <a:pt x="3859872" y="419100"/>
                  </a:lnTo>
                  <a:lnTo>
                    <a:pt x="3862945" y="406400"/>
                  </a:lnTo>
                  <a:close/>
                </a:path>
                <a:path w="5272405" h="1612900">
                  <a:moveTo>
                    <a:pt x="4018665" y="406400"/>
                  </a:moveTo>
                  <a:lnTo>
                    <a:pt x="3998244" y="406400"/>
                  </a:lnTo>
                  <a:lnTo>
                    <a:pt x="4008036" y="419100"/>
                  </a:lnTo>
                  <a:lnTo>
                    <a:pt x="4009597" y="419100"/>
                  </a:lnTo>
                  <a:lnTo>
                    <a:pt x="4017535" y="413174"/>
                  </a:lnTo>
                  <a:lnTo>
                    <a:pt x="4018665" y="406400"/>
                  </a:lnTo>
                  <a:close/>
                </a:path>
                <a:path w="5272405" h="1612900">
                  <a:moveTo>
                    <a:pt x="4021653" y="410100"/>
                  </a:moveTo>
                  <a:lnTo>
                    <a:pt x="4017535" y="413174"/>
                  </a:lnTo>
                  <a:lnTo>
                    <a:pt x="4016547" y="419100"/>
                  </a:lnTo>
                  <a:lnTo>
                    <a:pt x="4021922" y="419100"/>
                  </a:lnTo>
                  <a:lnTo>
                    <a:pt x="4021653" y="410100"/>
                  </a:lnTo>
                  <a:close/>
                </a:path>
                <a:path w="5272405" h="1612900">
                  <a:moveTo>
                    <a:pt x="4038662" y="406400"/>
                  </a:moveTo>
                  <a:lnTo>
                    <a:pt x="4027141" y="406400"/>
                  </a:lnTo>
                  <a:lnTo>
                    <a:pt x="4025721" y="419100"/>
                  </a:lnTo>
                  <a:lnTo>
                    <a:pt x="4028348" y="419100"/>
                  </a:lnTo>
                  <a:lnTo>
                    <a:pt x="4038662" y="406400"/>
                  </a:lnTo>
                  <a:close/>
                </a:path>
                <a:path w="5272405" h="1612900">
                  <a:moveTo>
                    <a:pt x="4026610" y="406400"/>
                  </a:moveTo>
                  <a:lnTo>
                    <a:pt x="4021542" y="406400"/>
                  </a:lnTo>
                  <a:lnTo>
                    <a:pt x="4021653" y="410100"/>
                  </a:lnTo>
                  <a:lnTo>
                    <a:pt x="4026610" y="406400"/>
                  </a:lnTo>
                  <a:close/>
                </a:path>
                <a:path w="5272405" h="1612900">
                  <a:moveTo>
                    <a:pt x="3949040" y="393700"/>
                  </a:moveTo>
                  <a:lnTo>
                    <a:pt x="3937628" y="393700"/>
                  </a:lnTo>
                  <a:lnTo>
                    <a:pt x="3937094" y="406400"/>
                  </a:lnTo>
                  <a:lnTo>
                    <a:pt x="3946921" y="406400"/>
                  </a:lnTo>
                  <a:lnTo>
                    <a:pt x="3949040" y="393700"/>
                  </a:lnTo>
                  <a:close/>
                </a:path>
                <a:path w="5272405" h="1612900">
                  <a:moveTo>
                    <a:pt x="4038280" y="393700"/>
                  </a:moveTo>
                  <a:lnTo>
                    <a:pt x="3962078" y="393700"/>
                  </a:lnTo>
                  <a:lnTo>
                    <a:pt x="3946921" y="406400"/>
                  </a:lnTo>
                  <a:lnTo>
                    <a:pt x="4035849" y="406400"/>
                  </a:lnTo>
                  <a:lnTo>
                    <a:pt x="4038280" y="393700"/>
                  </a:lnTo>
                  <a:close/>
                </a:path>
                <a:path w="5272405" h="1612900">
                  <a:moveTo>
                    <a:pt x="4061016" y="393700"/>
                  </a:moveTo>
                  <a:lnTo>
                    <a:pt x="4057076" y="393700"/>
                  </a:lnTo>
                  <a:lnTo>
                    <a:pt x="4055164" y="406400"/>
                  </a:lnTo>
                  <a:lnTo>
                    <a:pt x="4061132" y="406400"/>
                  </a:lnTo>
                  <a:lnTo>
                    <a:pt x="4061016" y="393700"/>
                  </a:lnTo>
                  <a:close/>
                </a:path>
                <a:path w="5272405" h="1612900">
                  <a:moveTo>
                    <a:pt x="4069986" y="393700"/>
                  </a:moveTo>
                  <a:lnTo>
                    <a:pt x="4064326" y="393700"/>
                  </a:lnTo>
                  <a:lnTo>
                    <a:pt x="4065278" y="406400"/>
                  </a:lnTo>
                  <a:lnTo>
                    <a:pt x="4069986" y="393700"/>
                  </a:lnTo>
                  <a:close/>
                </a:path>
                <a:path w="5272405" h="1612900">
                  <a:moveTo>
                    <a:pt x="4093800" y="393700"/>
                  </a:moveTo>
                  <a:lnTo>
                    <a:pt x="4075172" y="393700"/>
                  </a:lnTo>
                  <a:lnTo>
                    <a:pt x="4077561" y="406400"/>
                  </a:lnTo>
                  <a:lnTo>
                    <a:pt x="4089366" y="406400"/>
                  </a:lnTo>
                  <a:lnTo>
                    <a:pt x="4093800" y="393700"/>
                  </a:lnTo>
                  <a:close/>
                </a:path>
                <a:path w="5272405" h="1612900">
                  <a:moveTo>
                    <a:pt x="4063783" y="381000"/>
                  </a:moveTo>
                  <a:lnTo>
                    <a:pt x="3963391" y="381000"/>
                  </a:lnTo>
                  <a:lnTo>
                    <a:pt x="3963612" y="393700"/>
                  </a:lnTo>
                  <a:lnTo>
                    <a:pt x="4064637" y="393700"/>
                  </a:lnTo>
                  <a:lnTo>
                    <a:pt x="4063783" y="381000"/>
                  </a:lnTo>
                  <a:close/>
                </a:path>
                <a:path w="5272405" h="1612900">
                  <a:moveTo>
                    <a:pt x="4082064" y="381000"/>
                  </a:moveTo>
                  <a:lnTo>
                    <a:pt x="4067949" y="381000"/>
                  </a:lnTo>
                  <a:lnTo>
                    <a:pt x="4064637" y="393700"/>
                  </a:lnTo>
                  <a:lnTo>
                    <a:pt x="4081331" y="393700"/>
                  </a:lnTo>
                  <a:lnTo>
                    <a:pt x="4082064" y="381000"/>
                  </a:lnTo>
                  <a:close/>
                </a:path>
                <a:path w="5272405" h="1612900">
                  <a:moveTo>
                    <a:pt x="4093043" y="381000"/>
                  </a:moveTo>
                  <a:lnTo>
                    <a:pt x="4087456" y="381000"/>
                  </a:lnTo>
                  <a:lnTo>
                    <a:pt x="4081331" y="393700"/>
                  </a:lnTo>
                  <a:lnTo>
                    <a:pt x="4094911" y="393700"/>
                  </a:lnTo>
                  <a:lnTo>
                    <a:pt x="4093043" y="381000"/>
                  </a:lnTo>
                  <a:close/>
                </a:path>
                <a:path w="5272405" h="1612900">
                  <a:moveTo>
                    <a:pt x="4129228" y="381000"/>
                  </a:moveTo>
                  <a:lnTo>
                    <a:pt x="4123192" y="381000"/>
                  </a:lnTo>
                  <a:lnTo>
                    <a:pt x="4124439" y="393700"/>
                  </a:lnTo>
                  <a:lnTo>
                    <a:pt x="4129228" y="381000"/>
                  </a:lnTo>
                  <a:close/>
                </a:path>
                <a:path w="5272405" h="1612900">
                  <a:moveTo>
                    <a:pt x="3998159" y="368300"/>
                  </a:moveTo>
                  <a:lnTo>
                    <a:pt x="3992028" y="368300"/>
                  </a:lnTo>
                  <a:lnTo>
                    <a:pt x="3984545" y="381000"/>
                  </a:lnTo>
                  <a:lnTo>
                    <a:pt x="3997899" y="381000"/>
                  </a:lnTo>
                  <a:lnTo>
                    <a:pt x="3998159" y="368300"/>
                  </a:lnTo>
                  <a:close/>
                </a:path>
                <a:path w="5272405" h="1612900">
                  <a:moveTo>
                    <a:pt x="4071499" y="368300"/>
                  </a:moveTo>
                  <a:lnTo>
                    <a:pt x="4005288" y="368300"/>
                  </a:lnTo>
                  <a:lnTo>
                    <a:pt x="3997899" y="381000"/>
                  </a:lnTo>
                  <a:lnTo>
                    <a:pt x="4074001" y="381000"/>
                  </a:lnTo>
                  <a:lnTo>
                    <a:pt x="4071499" y="368300"/>
                  </a:lnTo>
                  <a:close/>
                </a:path>
                <a:path w="5272405" h="1612900">
                  <a:moveTo>
                    <a:pt x="4142595" y="368300"/>
                  </a:moveTo>
                  <a:lnTo>
                    <a:pt x="4078959" y="368300"/>
                  </a:lnTo>
                  <a:lnTo>
                    <a:pt x="4074001" y="381000"/>
                  </a:lnTo>
                  <a:lnTo>
                    <a:pt x="4140669" y="381000"/>
                  </a:lnTo>
                  <a:lnTo>
                    <a:pt x="4142595" y="368300"/>
                  </a:lnTo>
                  <a:close/>
                </a:path>
                <a:path w="5272405" h="1612900">
                  <a:moveTo>
                    <a:pt x="4158125" y="368300"/>
                  </a:moveTo>
                  <a:lnTo>
                    <a:pt x="4143194" y="368300"/>
                  </a:lnTo>
                  <a:lnTo>
                    <a:pt x="4146175" y="381000"/>
                  </a:lnTo>
                  <a:lnTo>
                    <a:pt x="4155245" y="381000"/>
                  </a:lnTo>
                  <a:lnTo>
                    <a:pt x="4158125" y="368300"/>
                  </a:lnTo>
                  <a:close/>
                </a:path>
                <a:path w="5272405" h="1612900">
                  <a:moveTo>
                    <a:pt x="4099934" y="355600"/>
                  </a:moveTo>
                  <a:lnTo>
                    <a:pt x="4032755" y="355600"/>
                  </a:lnTo>
                  <a:lnTo>
                    <a:pt x="4033262" y="368300"/>
                  </a:lnTo>
                  <a:lnTo>
                    <a:pt x="4100964" y="368300"/>
                  </a:lnTo>
                  <a:lnTo>
                    <a:pt x="4099934" y="355600"/>
                  </a:lnTo>
                  <a:close/>
                </a:path>
                <a:path w="5272405" h="1612900">
                  <a:moveTo>
                    <a:pt x="4107251" y="367659"/>
                  </a:moveTo>
                  <a:lnTo>
                    <a:pt x="4106509" y="368300"/>
                  </a:lnTo>
                  <a:lnTo>
                    <a:pt x="4107299" y="368300"/>
                  </a:lnTo>
                  <a:lnTo>
                    <a:pt x="4107251" y="367659"/>
                  </a:lnTo>
                  <a:close/>
                </a:path>
                <a:path w="5272405" h="1612900">
                  <a:moveTo>
                    <a:pt x="4151507" y="355600"/>
                  </a:moveTo>
                  <a:lnTo>
                    <a:pt x="4121214" y="355600"/>
                  </a:lnTo>
                  <a:lnTo>
                    <a:pt x="4108047" y="366971"/>
                  </a:lnTo>
                  <a:lnTo>
                    <a:pt x="4107299" y="368300"/>
                  </a:lnTo>
                  <a:lnTo>
                    <a:pt x="4147528" y="368300"/>
                  </a:lnTo>
                  <a:lnTo>
                    <a:pt x="4151507" y="355600"/>
                  </a:lnTo>
                  <a:close/>
                </a:path>
                <a:path w="5272405" h="1612900">
                  <a:moveTo>
                    <a:pt x="4179391" y="355600"/>
                  </a:moveTo>
                  <a:lnTo>
                    <a:pt x="4154675" y="355600"/>
                  </a:lnTo>
                  <a:lnTo>
                    <a:pt x="4147528" y="368300"/>
                  </a:lnTo>
                  <a:lnTo>
                    <a:pt x="4160207" y="368300"/>
                  </a:lnTo>
                  <a:lnTo>
                    <a:pt x="4179391" y="355600"/>
                  </a:lnTo>
                  <a:close/>
                </a:path>
                <a:path w="5272405" h="1612900">
                  <a:moveTo>
                    <a:pt x="4194113" y="355600"/>
                  </a:moveTo>
                  <a:lnTo>
                    <a:pt x="4179391" y="355600"/>
                  </a:lnTo>
                  <a:lnTo>
                    <a:pt x="4171590" y="368300"/>
                  </a:lnTo>
                  <a:lnTo>
                    <a:pt x="4188402" y="368300"/>
                  </a:lnTo>
                  <a:lnTo>
                    <a:pt x="4194113" y="355600"/>
                  </a:lnTo>
                  <a:close/>
                </a:path>
                <a:path w="5272405" h="1612900">
                  <a:moveTo>
                    <a:pt x="4201317" y="355600"/>
                  </a:moveTo>
                  <a:lnTo>
                    <a:pt x="4194113" y="355600"/>
                  </a:lnTo>
                  <a:lnTo>
                    <a:pt x="4200566" y="368300"/>
                  </a:lnTo>
                  <a:lnTo>
                    <a:pt x="4202122" y="357211"/>
                  </a:lnTo>
                  <a:lnTo>
                    <a:pt x="4201317" y="355600"/>
                  </a:lnTo>
                  <a:close/>
                </a:path>
                <a:path w="5272405" h="1612900">
                  <a:moveTo>
                    <a:pt x="4202185" y="356762"/>
                  </a:moveTo>
                  <a:lnTo>
                    <a:pt x="4202122" y="357211"/>
                  </a:lnTo>
                  <a:lnTo>
                    <a:pt x="4207662" y="368300"/>
                  </a:lnTo>
                  <a:lnTo>
                    <a:pt x="4210803" y="368300"/>
                  </a:lnTo>
                  <a:lnTo>
                    <a:pt x="4202185" y="356762"/>
                  </a:lnTo>
                  <a:close/>
                </a:path>
                <a:path w="5272405" h="1612900">
                  <a:moveTo>
                    <a:pt x="4114455" y="355600"/>
                  </a:moveTo>
                  <a:lnTo>
                    <a:pt x="4106350" y="355600"/>
                  </a:lnTo>
                  <a:lnTo>
                    <a:pt x="4107251" y="367659"/>
                  </a:lnTo>
                  <a:lnTo>
                    <a:pt x="4108047" y="366971"/>
                  </a:lnTo>
                  <a:lnTo>
                    <a:pt x="4114455" y="355600"/>
                  </a:lnTo>
                  <a:close/>
                </a:path>
                <a:path w="5272405" h="1612900">
                  <a:moveTo>
                    <a:pt x="4234656" y="330200"/>
                  </a:moveTo>
                  <a:lnTo>
                    <a:pt x="4115547" y="330200"/>
                  </a:lnTo>
                  <a:lnTo>
                    <a:pt x="4109904" y="342900"/>
                  </a:lnTo>
                  <a:lnTo>
                    <a:pt x="4114838" y="355600"/>
                  </a:lnTo>
                  <a:lnTo>
                    <a:pt x="4201317" y="355600"/>
                  </a:lnTo>
                  <a:lnTo>
                    <a:pt x="4202185" y="356762"/>
                  </a:lnTo>
                  <a:lnTo>
                    <a:pt x="4202348" y="355600"/>
                  </a:lnTo>
                  <a:lnTo>
                    <a:pt x="4202379" y="342900"/>
                  </a:lnTo>
                  <a:lnTo>
                    <a:pt x="4218648" y="342900"/>
                  </a:lnTo>
                  <a:lnTo>
                    <a:pt x="4234656" y="330200"/>
                  </a:lnTo>
                  <a:close/>
                </a:path>
                <a:path w="5272405" h="1612900">
                  <a:moveTo>
                    <a:pt x="4048107" y="342900"/>
                  </a:moveTo>
                  <a:lnTo>
                    <a:pt x="4045416" y="355600"/>
                  </a:lnTo>
                  <a:lnTo>
                    <a:pt x="4054609" y="355600"/>
                  </a:lnTo>
                  <a:lnTo>
                    <a:pt x="4048107" y="342900"/>
                  </a:lnTo>
                  <a:close/>
                </a:path>
                <a:path w="5272405" h="1612900">
                  <a:moveTo>
                    <a:pt x="4101521" y="342900"/>
                  </a:moveTo>
                  <a:lnTo>
                    <a:pt x="4092891" y="342900"/>
                  </a:lnTo>
                  <a:lnTo>
                    <a:pt x="4085374" y="355600"/>
                  </a:lnTo>
                  <a:lnTo>
                    <a:pt x="4109493" y="355600"/>
                  </a:lnTo>
                  <a:lnTo>
                    <a:pt x="4101521" y="342900"/>
                  </a:lnTo>
                  <a:close/>
                </a:path>
                <a:path w="5272405" h="1612900">
                  <a:moveTo>
                    <a:pt x="4213061" y="342900"/>
                  </a:moveTo>
                  <a:lnTo>
                    <a:pt x="4202379" y="342900"/>
                  </a:lnTo>
                  <a:lnTo>
                    <a:pt x="4203578" y="355600"/>
                  </a:lnTo>
                  <a:lnTo>
                    <a:pt x="4213061" y="342900"/>
                  </a:lnTo>
                  <a:close/>
                </a:path>
                <a:path w="5272405" h="1612900">
                  <a:moveTo>
                    <a:pt x="4272006" y="330200"/>
                  </a:moveTo>
                  <a:lnTo>
                    <a:pt x="4234656" y="330200"/>
                  </a:lnTo>
                  <a:lnTo>
                    <a:pt x="4230619" y="342900"/>
                  </a:lnTo>
                  <a:lnTo>
                    <a:pt x="4270665" y="342900"/>
                  </a:lnTo>
                  <a:lnTo>
                    <a:pt x="4272006" y="330200"/>
                  </a:lnTo>
                  <a:close/>
                </a:path>
                <a:path w="5272405" h="1612900">
                  <a:moveTo>
                    <a:pt x="4300663" y="330200"/>
                  </a:moveTo>
                  <a:lnTo>
                    <a:pt x="4280100" y="330200"/>
                  </a:lnTo>
                  <a:lnTo>
                    <a:pt x="4279806" y="342900"/>
                  </a:lnTo>
                  <a:lnTo>
                    <a:pt x="4300663" y="330200"/>
                  </a:lnTo>
                  <a:close/>
                </a:path>
                <a:path w="5272405" h="1612900">
                  <a:moveTo>
                    <a:pt x="4212023" y="317500"/>
                  </a:moveTo>
                  <a:lnTo>
                    <a:pt x="4175952" y="317500"/>
                  </a:lnTo>
                  <a:lnTo>
                    <a:pt x="4165379" y="330200"/>
                  </a:lnTo>
                  <a:lnTo>
                    <a:pt x="4212730" y="330200"/>
                  </a:lnTo>
                  <a:lnTo>
                    <a:pt x="4212023" y="317500"/>
                  </a:lnTo>
                  <a:close/>
                </a:path>
                <a:path w="5272405" h="1612900">
                  <a:moveTo>
                    <a:pt x="4297344" y="317500"/>
                  </a:moveTo>
                  <a:lnTo>
                    <a:pt x="4216554" y="317500"/>
                  </a:lnTo>
                  <a:lnTo>
                    <a:pt x="4219173" y="330200"/>
                  </a:lnTo>
                  <a:lnTo>
                    <a:pt x="4289759" y="330200"/>
                  </a:lnTo>
                  <a:lnTo>
                    <a:pt x="4297344" y="317500"/>
                  </a:lnTo>
                  <a:close/>
                </a:path>
                <a:path w="5272405" h="1612900">
                  <a:moveTo>
                    <a:pt x="4322215" y="317500"/>
                  </a:moveTo>
                  <a:lnTo>
                    <a:pt x="4297344" y="317500"/>
                  </a:lnTo>
                  <a:lnTo>
                    <a:pt x="4302908" y="330200"/>
                  </a:lnTo>
                  <a:lnTo>
                    <a:pt x="4318852" y="330200"/>
                  </a:lnTo>
                  <a:lnTo>
                    <a:pt x="4322215" y="317500"/>
                  </a:lnTo>
                  <a:close/>
                </a:path>
                <a:path w="5272405" h="1612900">
                  <a:moveTo>
                    <a:pt x="4333274" y="317500"/>
                  </a:moveTo>
                  <a:lnTo>
                    <a:pt x="4322215" y="317500"/>
                  </a:lnTo>
                  <a:lnTo>
                    <a:pt x="4324525" y="330200"/>
                  </a:lnTo>
                  <a:lnTo>
                    <a:pt x="4327899" y="330200"/>
                  </a:lnTo>
                  <a:lnTo>
                    <a:pt x="4334044" y="318294"/>
                  </a:lnTo>
                  <a:lnTo>
                    <a:pt x="4333274" y="317500"/>
                  </a:lnTo>
                  <a:close/>
                </a:path>
                <a:path w="5272405" h="1612900">
                  <a:moveTo>
                    <a:pt x="4350705" y="317500"/>
                  </a:moveTo>
                  <a:lnTo>
                    <a:pt x="4334454" y="317500"/>
                  </a:lnTo>
                  <a:lnTo>
                    <a:pt x="4334044" y="318294"/>
                  </a:lnTo>
                  <a:lnTo>
                    <a:pt x="4345574" y="330200"/>
                  </a:lnTo>
                  <a:lnTo>
                    <a:pt x="4346548" y="330200"/>
                  </a:lnTo>
                  <a:lnTo>
                    <a:pt x="4350714" y="318392"/>
                  </a:lnTo>
                  <a:lnTo>
                    <a:pt x="4350705" y="317500"/>
                  </a:lnTo>
                  <a:close/>
                </a:path>
                <a:path w="5272405" h="1612900">
                  <a:moveTo>
                    <a:pt x="4356024" y="317500"/>
                  </a:moveTo>
                  <a:lnTo>
                    <a:pt x="4351029" y="317500"/>
                  </a:lnTo>
                  <a:lnTo>
                    <a:pt x="4350749" y="318294"/>
                  </a:lnTo>
                  <a:lnTo>
                    <a:pt x="4350841" y="330200"/>
                  </a:lnTo>
                  <a:lnTo>
                    <a:pt x="4356024" y="317500"/>
                  </a:lnTo>
                  <a:close/>
                </a:path>
                <a:path w="5272405" h="1612900">
                  <a:moveTo>
                    <a:pt x="4381739" y="292100"/>
                  </a:moveTo>
                  <a:lnTo>
                    <a:pt x="4325219" y="292100"/>
                  </a:lnTo>
                  <a:lnTo>
                    <a:pt x="4324669" y="298006"/>
                  </a:lnTo>
                  <a:lnTo>
                    <a:pt x="4326730" y="304800"/>
                  </a:lnTo>
                  <a:lnTo>
                    <a:pt x="4326857" y="305629"/>
                  </a:lnTo>
                  <a:lnTo>
                    <a:pt x="4333274" y="317500"/>
                  </a:lnTo>
                  <a:lnTo>
                    <a:pt x="4334044" y="318294"/>
                  </a:lnTo>
                  <a:lnTo>
                    <a:pt x="4334454" y="317500"/>
                  </a:lnTo>
                  <a:lnTo>
                    <a:pt x="4366831" y="317500"/>
                  </a:lnTo>
                  <a:lnTo>
                    <a:pt x="4372568" y="304800"/>
                  </a:lnTo>
                  <a:lnTo>
                    <a:pt x="4381739" y="292100"/>
                  </a:lnTo>
                  <a:close/>
                </a:path>
                <a:path w="5272405" h="1612900">
                  <a:moveTo>
                    <a:pt x="4231232" y="304800"/>
                  </a:moveTo>
                  <a:lnTo>
                    <a:pt x="4215016" y="304800"/>
                  </a:lnTo>
                  <a:lnTo>
                    <a:pt x="4197044" y="317500"/>
                  </a:lnTo>
                  <a:lnTo>
                    <a:pt x="4223214" y="317500"/>
                  </a:lnTo>
                  <a:lnTo>
                    <a:pt x="4231232" y="304800"/>
                  </a:lnTo>
                  <a:close/>
                </a:path>
                <a:path w="5272405" h="1612900">
                  <a:moveTo>
                    <a:pt x="4326408" y="304800"/>
                  </a:moveTo>
                  <a:lnTo>
                    <a:pt x="4254314" y="304800"/>
                  </a:lnTo>
                  <a:lnTo>
                    <a:pt x="4257847" y="317500"/>
                  </a:lnTo>
                  <a:lnTo>
                    <a:pt x="4328667" y="317500"/>
                  </a:lnTo>
                  <a:lnTo>
                    <a:pt x="4326857" y="305629"/>
                  </a:lnTo>
                  <a:lnTo>
                    <a:pt x="4326408" y="304800"/>
                  </a:lnTo>
                  <a:close/>
                </a:path>
                <a:path w="5272405" h="1612900">
                  <a:moveTo>
                    <a:pt x="4324669" y="298006"/>
                  </a:moveTo>
                  <a:lnTo>
                    <a:pt x="4324036" y="304800"/>
                  </a:lnTo>
                  <a:lnTo>
                    <a:pt x="4326408" y="304800"/>
                  </a:lnTo>
                  <a:lnTo>
                    <a:pt x="4326857" y="305629"/>
                  </a:lnTo>
                  <a:lnTo>
                    <a:pt x="4326730" y="304800"/>
                  </a:lnTo>
                  <a:lnTo>
                    <a:pt x="4324669" y="298006"/>
                  </a:lnTo>
                  <a:close/>
                </a:path>
                <a:path w="5272405" h="1612900">
                  <a:moveTo>
                    <a:pt x="4311334" y="279400"/>
                  </a:moveTo>
                  <a:lnTo>
                    <a:pt x="4298424" y="279400"/>
                  </a:lnTo>
                  <a:lnTo>
                    <a:pt x="4294968" y="292100"/>
                  </a:lnTo>
                  <a:lnTo>
                    <a:pt x="4270143" y="292100"/>
                  </a:lnTo>
                  <a:lnTo>
                    <a:pt x="4260582" y="304800"/>
                  </a:lnTo>
                  <a:lnTo>
                    <a:pt x="4324036" y="304800"/>
                  </a:lnTo>
                  <a:lnTo>
                    <a:pt x="4324669" y="298006"/>
                  </a:lnTo>
                  <a:lnTo>
                    <a:pt x="4322876" y="292100"/>
                  </a:lnTo>
                  <a:lnTo>
                    <a:pt x="4311334" y="279400"/>
                  </a:lnTo>
                  <a:close/>
                </a:path>
                <a:path w="5272405" h="1612900">
                  <a:moveTo>
                    <a:pt x="4398468" y="292100"/>
                  </a:moveTo>
                  <a:lnTo>
                    <a:pt x="4381739" y="292100"/>
                  </a:lnTo>
                  <a:lnTo>
                    <a:pt x="4390802" y="304800"/>
                  </a:lnTo>
                  <a:lnTo>
                    <a:pt x="4399949" y="304800"/>
                  </a:lnTo>
                  <a:lnTo>
                    <a:pt x="4398468" y="292100"/>
                  </a:lnTo>
                  <a:close/>
                </a:path>
                <a:path w="5272405" h="1612900">
                  <a:moveTo>
                    <a:pt x="4422146" y="292100"/>
                  </a:moveTo>
                  <a:lnTo>
                    <a:pt x="4419084" y="292100"/>
                  </a:lnTo>
                  <a:lnTo>
                    <a:pt x="4418514" y="304800"/>
                  </a:lnTo>
                  <a:lnTo>
                    <a:pt x="4423392" y="304800"/>
                  </a:lnTo>
                  <a:lnTo>
                    <a:pt x="4422146" y="292100"/>
                  </a:lnTo>
                  <a:close/>
                </a:path>
                <a:path w="5272405" h="1612900">
                  <a:moveTo>
                    <a:pt x="4427939" y="279400"/>
                  </a:moveTo>
                  <a:lnTo>
                    <a:pt x="4324217" y="279400"/>
                  </a:lnTo>
                  <a:lnTo>
                    <a:pt x="4332779" y="292100"/>
                  </a:lnTo>
                  <a:lnTo>
                    <a:pt x="4437948" y="292100"/>
                  </a:lnTo>
                  <a:lnTo>
                    <a:pt x="4427939" y="279400"/>
                  </a:lnTo>
                  <a:close/>
                </a:path>
                <a:path w="5272405" h="1612900">
                  <a:moveTo>
                    <a:pt x="4479804" y="279400"/>
                  </a:moveTo>
                  <a:lnTo>
                    <a:pt x="4453948" y="279400"/>
                  </a:lnTo>
                  <a:lnTo>
                    <a:pt x="4459769" y="292100"/>
                  </a:lnTo>
                  <a:lnTo>
                    <a:pt x="4479804" y="279400"/>
                  </a:lnTo>
                  <a:close/>
                </a:path>
                <a:path w="5272405" h="1612900">
                  <a:moveTo>
                    <a:pt x="4332299" y="266700"/>
                  </a:moveTo>
                  <a:lnTo>
                    <a:pt x="4325658" y="279400"/>
                  </a:lnTo>
                  <a:lnTo>
                    <a:pt x="4339333" y="279400"/>
                  </a:lnTo>
                  <a:lnTo>
                    <a:pt x="4332299" y="266700"/>
                  </a:lnTo>
                  <a:close/>
                </a:path>
                <a:path w="5272405" h="1612900">
                  <a:moveTo>
                    <a:pt x="4418881" y="266700"/>
                  </a:moveTo>
                  <a:lnTo>
                    <a:pt x="4350973" y="266700"/>
                  </a:lnTo>
                  <a:lnTo>
                    <a:pt x="4350545" y="279400"/>
                  </a:lnTo>
                  <a:lnTo>
                    <a:pt x="4406891" y="279400"/>
                  </a:lnTo>
                  <a:lnTo>
                    <a:pt x="4418881" y="266700"/>
                  </a:lnTo>
                  <a:close/>
                </a:path>
                <a:path w="5272405" h="1612900">
                  <a:moveTo>
                    <a:pt x="4475201" y="266700"/>
                  </a:moveTo>
                  <a:lnTo>
                    <a:pt x="4418881" y="266700"/>
                  </a:lnTo>
                  <a:lnTo>
                    <a:pt x="4418786" y="279400"/>
                  </a:lnTo>
                  <a:lnTo>
                    <a:pt x="4478973" y="279400"/>
                  </a:lnTo>
                  <a:lnTo>
                    <a:pt x="4475201" y="266700"/>
                  </a:lnTo>
                  <a:close/>
                </a:path>
                <a:path w="5272405" h="1612900">
                  <a:moveTo>
                    <a:pt x="4487667" y="266700"/>
                  </a:moveTo>
                  <a:lnTo>
                    <a:pt x="4476820" y="266700"/>
                  </a:lnTo>
                  <a:lnTo>
                    <a:pt x="4478973" y="279400"/>
                  </a:lnTo>
                  <a:lnTo>
                    <a:pt x="4483601" y="279400"/>
                  </a:lnTo>
                  <a:lnTo>
                    <a:pt x="4487667" y="266700"/>
                  </a:lnTo>
                  <a:close/>
                </a:path>
                <a:path w="5272405" h="1612900">
                  <a:moveTo>
                    <a:pt x="4508049" y="266700"/>
                  </a:moveTo>
                  <a:lnTo>
                    <a:pt x="4506692" y="266700"/>
                  </a:lnTo>
                  <a:lnTo>
                    <a:pt x="4501325" y="279400"/>
                  </a:lnTo>
                  <a:lnTo>
                    <a:pt x="4509234" y="279400"/>
                  </a:lnTo>
                  <a:lnTo>
                    <a:pt x="4508049" y="266700"/>
                  </a:lnTo>
                  <a:close/>
                </a:path>
                <a:path w="5272405" h="1612900">
                  <a:moveTo>
                    <a:pt x="4528572" y="254000"/>
                  </a:moveTo>
                  <a:lnTo>
                    <a:pt x="4375254" y="254000"/>
                  </a:lnTo>
                  <a:lnTo>
                    <a:pt x="4370316" y="266700"/>
                  </a:lnTo>
                  <a:lnTo>
                    <a:pt x="4530647" y="266700"/>
                  </a:lnTo>
                  <a:lnTo>
                    <a:pt x="4528572" y="254000"/>
                  </a:lnTo>
                  <a:close/>
                </a:path>
                <a:path w="5272405" h="1612900">
                  <a:moveTo>
                    <a:pt x="4544437" y="254000"/>
                  </a:moveTo>
                  <a:lnTo>
                    <a:pt x="4539344" y="266700"/>
                  </a:lnTo>
                  <a:lnTo>
                    <a:pt x="4551421" y="266700"/>
                  </a:lnTo>
                  <a:lnTo>
                    <a:pt x="4544437" y="254000"/>
                  </a:lnTo>
                  <a:close/>
                </a:path>
                <a:path w="5272405" h="1612900">
                  <a:moveTo>
                    <a:pt x="4522752" y="241300"/>
                  </a:moveTo>
                  <a:lnTo>
                    <a:pt x="4430535" y="241300"/>
                  </a:lnTo>
                  <a:lnTo>
                    <a:pt x="4425558" y="254000"/>
                  </a:lnTo>
                  <a:lnTo>
                    <a:pt x="4520919" y="254000"/>
                  </a:lnTo>
                  <a:lnTo>
                    <a:pt x="4522752" y="241300"/>
                  </a:lnTo>
                  <a:close/>
                </a:path>
                <a:path w="5272405" h="1612900">
                  <a:moveTo>
                    <a:pt x="4546379" y="241300"/>
                  </a:moveTo>
                  <a:lnTo>
                    <a:pt x="4522752" y="241300"/>
                  </a:lnTo>
                  <a:lnTo>
                    <a:pt x="4524469" y="254000"/>
                  </a:lnTo>
                  <a:lnTo>
                    <a:pt x="4541408" y="254000"/>
                  </a:lnTo>
                  <a:lnTo>
                    <a:pt x="4546379" y="241300"/>
                  </a:lnTo>
                  <a:close/>
                </a:path>
                <a:path w="5272405" h="1612900">
                  <a:moveTo>
                    <a:pt x="4557005" y="241300"/>
                  </a:moveTo>
                  <a:lnTo>
                    <a:pt x="4550432" y="241300"/>
                  </a:lnTo>
                  <a:lnTo>
                    <a:pt x="4544542" y="254000"/>
                  </a:lnTo>
                  <a:lnTo>
                    <a:pt x="4547968" y="254000"/>
                  </a:lnTo>
                  <a:lnTo>
                    <a:pt x="4557005" y="241300"/>
                  </a:lnTo>
                  <a:close/>
                </a:path>
                <a:path w="5272405" h="1612900">
                  <a:moveTo>
                    <a:pt x="4572260" y="241300"/>
                  </a:moveTo>
                  <a:lnTo>
                    <a:pt x="4562307" y="241300"/>
                  </a:lnTo>
                  <a:lnTo>
                    <a:pt x="4560290" y="254000"/>
                  </a:lnTo>
                  <a:lnTo>
                    <a:pt x="4567316" y="254000"/>
                  </a:lnTo>
                  <a:lnTo>
                    <a:pt x="4572260" y="241300"/>
                  </a:lnTo>
                  <a:close/>
                </a:path>
                <a:path w="5272405" h="1612900">
                  <a:moveTo>
                    <a:pt x="4593304" y="241300"/>
                  </a:moveTo>
                  <a:lnTo>
                    <a:pt x="4572260" y="241300"/>
                  </a:lnTo>
                  <a:lnTo>
                    <a:pt x="4573520" y="254000"/>
                  </a:lnTo>
                  <a:lnTo>
                    <a:pt x="4580162" y="254000"/>
                  </a:lnTo>
                  <a:lnTo>
                    <a:pt x="4593304" y="241300"/>
                  </a:lnTo>
                  <a:close/>
                </a:path>
                <a:path w="5272405" h="1612900">
                  <a:moveTo>
                    <a:pt x="4467528" y="228600"/>
                  </a:moveTo>
                  <a:lnTo>
                    <a:pt x="4452111" y="241300"/>
                  </a:lnTo>
                  <a:lnTo>
                    <a:pt x="4454063" y="241300"/>
                  </a:lnTo>
                  <a:lnTo>
                    <a:pt x="4467528" y="228600"/>
                  </a:lnTo>
                  <a:close/>
                </a:path>
                <a:path w="5272405" h="1612900">
                  <a:moveTo>
                    <a:pt x="4600275" y="228600"/>
                  </a:moveTo>
                  <a:lnTo>
                    <a:pt x="4472243" y="228600"/>
                  </a:lnTo>
                  <a:lnTo>
                    <a:pt x="4470522" y="241300"/>
                  </a:lnTo>
                  <a:lnTo>
                    <a:pt x="4596163" y="241300"/>
                  </a:lnTo>
                  <a:lnTo>
                    <a:pt x="4600275" y="228600"/>
                  </a:lnTo>
                  <a:close/>
                </a:path>
                <a:path w="5272405" h="1612900">
                  <a:moveTo>
                    <a:pt x="4629995" y="228600"/>
                  </a:moveTo>
                  <a:lnTo>
                    <a:pt x="4611934" y="228600"/>
                  </a:lnTo>
                  <a:lnTo>
                    <a:pt x="4618773" y="241300"/>
                  </a:lnTo>
                  <a:lnTo>
                    <a:pt x="4623797" y="241300"/>
                  </a:lnTo>
                  <a:lnTo>
                    <a:pt x="4629995" y="228600"/>
                  </a:lnTo>
                  <a:close/>
                </a:path>
                <a:path w="5272405" h="1612900">
                  <a:moveTo>
                    <a:pt x="4513014" y="215900"/>
                  </a:moveTo>
                  <a:lnTo>
                    <a:pt x="4508959" y="215900"/>
                  </a:lnTo>
                  <a:lnTo>
                    <a:pt x="4496571" y="228600"/>
                  </a:lnTo>
                  <a:lnTo>
                    <a:pt x="4512082" y="228600"/>
                  </a:lnTo>
                  <a:lnTo>
                    <a:pt x="4513014" y="215900"/>
                  </a:lnTo>
                  <a:close/>
                </a:path>
                <a:path w="5272405" h="1612900">
                  <a:moveTo>
                    <a:pt x="4638004" y="215900"/>
                  </a:moveTo>
                  <a:lnTo>
                    <a:pt x="4523925" y="215900"/>
                  </a:lnTo>
                  <a:lnTo>
                    <a:pt x="4522537" y="228600"/>
                  </a:lnTo>
                  <a:lnTo>
                    <a:pt x="4626533" y="228600"/>
                  </a:lnTo>
                  <a:lnTo>
                    <a:pt x="4638004" y="215900"/>
                  </a:lnTo>
                  <a:close/>
                </a:path>
                <a:path w="5272405" h="1612900">
                  <a:moveTo>
                    <a:pt x="4666842" y="215900"/>
                  </a:moveTo>
                  <a:lnTo>
                    <a:pt x="4651694" y="215900"/>
                  </a:lnTo>
                  <a:lnTo>
                    <a:pt x="4654894" y="228600"/>
                  </a:lnTo>
                  <a:lnTo>
                    <a:pt x="4666842" y="215900"/>
                  </a:lnTo>
                  <a:close/>
                </a:path>
                <a:path w="5272405" h="1612900">
                  <a:moveTo>
                    <a:pt x="4583668" y="203200"/>
                  </a:moveTo>
                  <a:lnTo>
                    <a:pt x="4551654" y="203200"/>
                  </a:lnTo>
                  <a:lnTo>
                    <a:pt x="4541647" y="215900"/>
                  </a:lnTo>
                  <a:lnTo>
                    <a:pt x="4585902" y="215900"/>
                  </a:lnTo>
                  <a:lnTo>
                    <a:pt x="4583668" y="203200"/>
                  </a:lnTo>
                  <a:close/>
                </a:path>
                <a:path w="5272405" h="1612900">
                  <a:moveTo>
                    <a:pt x="4683933" y="203200"/>
                  </a:moveTo>
                  <a:lnTo>
                    <a:pt x="4604812" y="203200"/>
                  </a:lnTo>
                  <a:lnTo>
                    <a:pt x="4608261" y="215900"/>
                  </a:lnTo>
                  <a:lnTo>
                    <a:pt x="4681078" y="215900"/>
                  </a:lnTo>
                  <a:lnTo>
                    <a:pt x="4683933" y="203200"/>
                  </a:lnTo>
                  <a:close/>
                </a:path>
                <a:path w="5272405" h="1612900">
                  <a:moveTo>
                    <a:pt x="4698267" y="203200"/>
                  </a:moveTo>
                  <a:lnTo>
                    <a:pt x="4687922" y="203200"/>
                  </a:lnTo>
                  <a:lnTo>
                    <a:pt x="4686202" y="215900"/>
                  </a:lnTo>
                  <a:lnTo>
                    <a:pt x="4690582" y="215900"/>
                  </a:lnTo>
                  <a:lnTo>
                    <a:pt x="4698267" y="203200"/>
                  </a:lnTo>
                  <a:close/>
                </a:path>
                <a:path w="5272405" h="1612900">
                  <a:moveTo>
                    <a:pt x="4716306" y="203200"/>
                  </a:moveTo>
                  <a:lnTo>
                    <a:pt x="4699523" y="203200"/>
                  </a:lnTo>
                  <a:lnTo>
                    <a:pt x="4697461" y="215900"/>
                  </a:lnTo>
                  <a:lnTo>
                    <a:pt x="4714264" y="215900"/>
                  </a:lnTo>
                  <a:lnTo>
                    <a:pt x="4716306" y="203200"/>
                  </a:lnTo>
                  <a:close/>
                </a:path>
                <a:path w="5272405" h="1612900">
                  <a:moveTo>
                    <a:pt x="4728953" y="190500"/>
                  </a:moveTo>
                  <a:lnTo>
                    <a:pt x="4603332" y="190500"/>
                  </a:lnTo>
                  <a:lnTo>
                    <a:pt x="4591664" y="203200"/>
                  </a:lnTo>
                  <a:lnTo>
                    <a:pt x="4714716" y="203200"/>
                  </a:lnTo>
                  <a:lnTo>
                    <a:pt x="4728953" y="190500"/>
                  </a:lnTo>
                  <a:close/>
                </a:path>
                <a:path w="5272405" h="1612900">
                  <a:moveTo>
                    <a:pt x="4740986" y="152400"/>
                  </a:moveTo>
                  <a:lnTo>
                    <a:pt x="4725883" y="152400"/>
                  </a:lnTo>
                  <a:lnTo>
                    <a:pt x="4714436" y="165100"/>
                  </a:lnTo>
                  <a:lnTo>
                    <a:pt x="4685789" y="165100"/>
                  </a:lnTo>
                  <a:lnTo>
                    <a:pt x="4684757" y="177800"/>
                  </a:lnTo>
                  <a:lnTo>
                    <a:pt x="4669187" y="177800"/>
                  </a:lnTo>
                  <a:lnTo>
                    <a:pt x="4667486" y="190500"/>
                  </a:lnTo>
                  <a:lnTo>
                    <a:pt x="4728953" y="190500"/>
                  </a:lnTo>
                  <a:lnTo>
                    <a:pt x="4726777" y="203200"/>
                  </a:lnTo>
                  <a:lnTo>
                    <a:pt x="4737164" y="203200"/>
                  </a:lnTo>
                  <a:lnTo>
                    <a:pt x="4749417" y="190500"/>
                  </a:lnTo>
                  <a:lnTo>
                    <a:pt x="4749478" y="190312"/>
                  </a:lnTo>
                  <a:lnTo>
                    <a:pt x="4746106" y="177800"/>
                  </a:lnTo>
                  <a:lnTo>
                    <a:pt x="4746442" y="165100"/>
                  </a:lnTo>
                  <a:lnTo>
                    <a:pt x="4747747" y="161525"/>
                  </a:lnTo>
                  <a:lnTo>
                    <a:pt x="4740986" y="152400"/>
                  </a:lnTo>
                  <a:close/>
                </a:path>
                <a:path w="5272405" h="1612900">
                  <a:moveTo>
                    <a:pt x="4755482" y="190500"/>
                  </a:moveTo>
                  <a:lnTo>
                    <a:pt x="4752724" y="203200"/>
                  </a:lnTo>
                  <a:lnTo>
                    <a:pt x="4757597" y="203200"/>
                  </a:lnTo>
                  <a:lnTo>
                    <a:pt x="4755482" y="190500"/>
                  </a:lnTo>
                  <a:close/>
                </a:path>
                <a:path w="5272405" h="1612900">
                  <a:moveTo>
                    <a:pt x="4768640" y="190500"/>
                  </a:moveTo>
                  <a:lnTo>
                    <a:pt x="4759906" y="190500"/>
                  </a:lnTo>
                  <a:lnTo>
                    <a:pt x="4769016" y="203200"/>
                  </a:lnTo>
                  <a:lnTo>
                    <a:pt x="4768640" y="190500"/>
                  </a:lnTo>
                  <a:close/>
                </a:path>
                <a:path w="5272405" h="1612900">
                  <a:moveTo>
                    <a:pt x="4662827" y="177800"/>
                  </a:moveTo>
                  <a:lnTo>
                    <a:pt x="4626901" y="177800"/>
                  </a:lnTo>
                  <a:lnTo>
                    <a:pt x="4621582" y="190500"/>
                  </a:lnTo>
                  <a:lnTo>
                    <a:pt x="4667486" y="190500"/>
                  </a:lnTo>
                  <a:lnTo>
                    <a:pt x="4662827" y="177800"/>
                  </a:lnTo>
                  <a:close/>
                </a:path>
                <a:path w="5272405" h="1612900">
                  <a:moveTo>
                    <a:pt x="4777215" y="139700"/>
                  </a:moveTo>
                  <a:lnTo>
                    <a:pt x="4761006" y="139700"/>
                  </a:lnTo>
                  <a:lnTo>
                    <a:pt x="4751079" y="152400"/>
                  </a:lnTo>
                  <a:lnTo>
                    <a:pt x="4747747" y="161525"/>
                  </a:lnTo>
                  <a:lnTo>
                    <a:pt x="4750396" y="165100"/>
                  </a:lnTo>
                  <a:lnTo>
                    <a:pt x="4753517" y="177800"/>
                  </a:lnTo>
                  <a:lnTo>
                    <a:pt x="4749478" y="190312"/>
                  </a:lnTo>
                  <a:lnTo>
                    <a:pt x="4749528" y="190500"/>
                  </a:lnTo>
                  <a:lnTo>
                    <a:pt x="4762741" y="190500"/>
                  </a:lnTo>
                  <a:lnTo>
                    <a:pt x="4773141" y="177800"/>
                  </a:lnTo>
                  <a:lnTo>
                    <a:pt x="4789200" y="177800"/>
                  </a:lnTo>
                  <a:lnTo>
                    <a:pt x="4802889" y="165100"/>
                  </a:lnTo>
                  <a:lnTo>
                    <a:pt x="4855685" y="165100"/>
                  </a:lnTo>
                  <a:lnTo>
                    <a:pt x="4863615" y="159180"/>
                  </a:lnTo>
                  <a:lnTo>
                    <a:pt x="4864748" y="152400"/>
                  </a:lnTo>
                  <a:lnTo>
                    <a:pt x="4783173" y="152400"/>
                  </a:lnTo>
                  <a:lnTo>
                    <a:pt x="4777215" y="139700"/>
                  </a:lnTo>
                  <a:close/>
                </a:path>
                <a:path w="5272405" h="1612900">
                  <a:moveTo>
                    <a:pt x="4823224" y="165100"/>
                  </a:moveTo>
                  <a:lnTo>
                    <a:pt x="4806178" y="165100"/>
                  </a:lnTo>
                  <a:lnTo>
                    <a:pt x="4791037" y="177800"/>
                  </a:lnTo>
                  <a:lnTo>
                    <a:pt x="4766029" y="190500"/>
                  </a:lnTo>
                  <a:lnTo>
                    <a:pt x="4796461" y="190500"/>
                  </a:lnTo>
                  <a:lnTo>
                    <a:pt x="4798693" y="177800"/>
                  </a:lnTo>
                  <a:lnTo>
                    <a:pt x="4824595" y="177800"/>
                  </a:lnTo>
                  <a:lnTo>
                    <a:pt x="4823224" y="165100"/>
                  </a:lnTo>
                  <a:close/>
                </a:path>
                <a:path w="5272405" h="1612900">
                  <a:moveTo>
                    <a:pt x="4747747" y="161525"/>
                  </a:moveTo>
                  <a:lnTo>
                    <a:pt x="4746442" y="165100"/>
                  </a:lnTo>
                  <a:lnTo>
                    <a:pt x="4746106" y="177800"/>
                  </a:lnTo>
                  <a:lnTo>
                    <a:pt x="4749478" y="190312"/>
                  </a:lnTo>
                  <a:lnTo>
                    <a:pt x="4753517" y="177800"/>
                  </a:lnTo>
                  <a:lnTo>
                    <a:pt x="4750396" y="165100"/>
                  </a:lnTo>
                  <a:lnTo>
                    <a:pt x="4747747" y="161525"/>
                  </a:lnTo>
                  <a:close/>
                </a:path>
                <a:path w="5272405" h="1612900">
                  <a:moveTo>
                    <a:pt x="4681728" y="165100"/>
                  </a:moveTo>
                  <a:lnTo>
                    <a:pt x="4678877" y="165100"/>
                  </a:lnTo>
                  <a:lnTo>
                    <a:pt x="4675073" y="177800"/>
                  </a:lnTo>
                  <a:lnTo>
                    <a:pt x="4684757" y="177800"/>
                  </a:lnTo>
                  <a:lnTo>
                    <a:pt x="4681728" y="165100"/>
                  </a:lnTo>
                  <a:close/>
                </a:path>
                <a:path w="5272405" h="1612900">
                  <a:moveTo>
                    <a:pt x="4865898" y="157476"/>
                  </a:moveTo>
                  <a:lnTo>
                    <a:pt x="4863615" y="159180"/>
                  </a:lnTo>
                  <a:lnTo>
                    <a:pt x="4862626" y="165100"/>
                  </a:lnTo>
                  <a:lnTo>
                    <a:pt x="4867625" y="165100"/>
                  </a:lnTo>
                  <a:lnTo>
                    <a:pt x="4865898" y="157476"/>
                  </a:lnTo>
                  <a:close/>
                </a:path>
                <a:path w="5272405" h="1612900">
                  <a:moveTo>
                    <a:pt x="4884746" y="152400"/>
                  </a:moveTo>
                  <a:lnTo>
                    <a:pt x="4874816" y="152400"/>
                  </a:lnTo>
                  <a:lnTo>
                    <a:pt x="4873227" y="165100"/>
                  </a:lnTo>
                  <a:lnTo>
                    <a:pt x="4874437" y="165100"/>
                  </a:lnTo>
                  <a:lnTo>
                    <a:pt x="4884746" y="152400"/>
                  </a:lnTo>
                  <a:close/>
                </a:path>
                <a:path w="5272405" h="1612900">
                  <a:moveTo>
                    <a:pt x="4872699" y="152400"/>
                  </a:moveTo>
                  <a:lnTo>
                    <a:pt x="4864748" y="152400"/>
                  </a:lnTo>
                  <a:lnTo>
                    <a:pt x="4865898" y="157476"/>
                  </a:lnTo>
                  <a:lnTo>
                    <a:pt x="4872699" y="152400"/>
                  </a:lnTo>
                  <a:close/>
                </a:path>
                <a:path w="5272405" h="1612900">
                  <a:moveTo>
                    <a:pt x="4795123" y="139700"/>
                  </a:moveTo>
                  <a:lnTo>
                    <a:pt x="4783718" y="139700"/>
                  </a:lnTo>
                  <a:lnTo>
                    <a:pt x="4783173" y="152400"/>
                  </a:lnTo>
                  <a:lnTo>
                    <a:pt x="4793004" y="152400"/>
                  </a:lnTo>
                  <a:lnTo>
                    <a:pt x="4795123" y="139700"/>
                  </a:lnTo>
                  <a:close/>
                </a:path>
                <a:path w="5272405" h="1612900">
                  <a:moveTo>
                    <a:pt x="4884363" y="139700"/>
                  </a:moveTo>
                  <a:lnTo>
                    <a:pt x="4808157" y="139700"/>
                  </a:lnTo>
                  <a:lnTo>
                    <a:pt x="4793004" y="152400"/>
                  </a:lnTo>
                  <a:lnTo>
                    <a:pt x="4881931" y="152400"/>
                  </a:lnTo>
                  <a:lnTo>
                    <a:pt x="4884363" y="139700"/>
                  </a:lnTo>
                  <a:close/>
                </a:path>
                <a:path w="5272405" h="1612900">
                  <a:moveTo>
                    <a:pt x="4907095" y="139700"/>
                  </a:moveTo>
                  <a:lnTo>
                    <a:pt x="4903155" y="139700"/>
                  </a:lnTo>
                  <a:lnTo>
                    <a:pt x="4901243" y="152400"/>
                  </a:lnTo>
                  <a:lnTo>
                    <a:pt x="4907211" y="152400"/>
                  </a:lnTo>
                  <a:lnTo>
                    <a:pt x="4907095" y="139700"/>
                  </a:lnTo>
                  <a:close/>
                </a:path>
                <a:path w="5272405" h="1612900">
                  <a:moveTo>
                    <a:pt x="4921256" y="139700"/>
                  </a:moveTo>
                  <a:lnTo>
                    <a:pt x="4910415" y="139700"/>
                  </a:lnTo>
                  <a:lnTo>
                    <a:pt x="4911361" y="152400"/>
                  </a:lnTo>
                  <a:lnTo>
                    <a:pt x="4916067" y="152400"/>
                  </a:lnTo>
                  <a:lnTo>
                    <a:pt x="4921256" y="139700"/>
                  </a:lnTo>
                  <a:close/>
                </a:path>
                <a:path w="5272405" h="1612900">
                  <a:moveTo>
                    <a:pt x="4939884" y="139700"/>
                  </a:moveTo>
                  <a:lnTo>
                    <a:pt x="4921256" y="139700"/>
                  </a:lnTo>
                  <a:lnTo>
                    <a:pt x="4923651" y="152400"/>
                  </a:lnTo>
                  <a:lnTo>
                    <a:pt x="4935451" y="152400"/>
                  </a:lnTo>
                  <a:lnTo>
                    <a:pt x="4939884" y="139700"/>
                  </a:lnTo>
                  <a:close/>
                </a:path>
                <a:path w="5272405" h="1612900">
                  <a:moveTo>
                    <a:pt x="4911090" y="127000"/>
                  </a:moveTo>
                  <a:lnTo>
                    <a:pt x="4809475" y="127000"/>
                  </a:lnTo>
                  <a:lnTo>
                    <a:pt x="4809696" y="139700"/>
                  </a:lnTo>
                  <a:lnTo>
                    <a:pt x="4909862" y="139700"/>
                  </a:lnTo>
                  <a:lnTo>
                    <a:pt x="4911090" y="127000"/>
                  </a:lnTo>
                  <a:close/>
                </a:path>
                <a:path w="5272405" h="1612900">
                  <a:moveTo>
                    <a:pt x="4928153" y="127000"/>
                  </a:moveTo>
                  <a:lnTo>
                    <a:pt x="4911090" y="127000"/>
                  </a:lnTo>
                  <a:lnTo>
                    <a:pt x="4914028" y="139700"/>
                  </a:lnTo>
                  <a:lnTo>
                    <a:pt x="4927410" y="139700"/>
                  </a:lnTo>
                  <a:lnTo>
                    <a:pt x="4928153" y="127000"/>
                  </a:lnTo>
                  <a:close/>
                </a:path>
                <a:path w="5272405" h="1612900">
                  <a:moveTo>
                    <a:pt x="4939129" y="127000"/>
                  </a:moveTo>
                  <a:lnTo>
                    <a:pt x="4933546" y="127000"/>
                  </a:lnTo>
                  <a:lnTo>
                    <a:pt x="4927410" y="139700"/>
                  </a:lnTo>
                  <a:lnTo>
                    <a:pt x="4941000" y="139700"/>
                  </a:lnTo>
                  <a:lnTo>
                    <a:pt x="4939129" y="127000"/>
                  </a:lnTo>
                  <a:close/>
                </a:path>
                <a:path w="5272405" h="1612900">
                  <a:moveTo>
                    <a:pt x="4975305" y="127000"/>
                  </a:moveTo>
                  <a:lnTo>
                    <a:pt x="4969249" y="127000"/>
                  </a:lnTo>
                  <a:lnTo>
                    <a:pt x="4970487" y="139700"/>
                  </a:lnTo>
                  <a:lnTo>
                    <a:pt x="4975305" y="127000"/>
                  </a:lnTo>
                  <a:close/>
                </a:path>
                <a:path w="5272405" h="1612900">
                  <a:moveTo>
                    <a:pt x="4844247" y="114300"/>
                  </a:moveTo>
                  <a:lnTo>
                    <a:pt x="4838114" y="127000"/>
                  </a:lnTo>
                  <a:lnTo>
                    <a:pt x="4843988" y="127000"/>
                  </a:lnTo>
                  <a:lnTo>
                    <a:pt x="4844247" y="114300"/>
                  </a:lnTo>
                  <a:close/>
                </a:path>
                <a:path w="5272405" h="1612900">
                  <a:moveTo>
                    <a:pt x="4921717" y="114300"/>
                  </a:moveTo>
                  <a:lnTo>
                    <a:pt x="4851372" y="114300"/>
                  </a:lnTo>
                  <a:lnTo>
                    <a:pt x="4843988" y="127000"/>
                  </a:lnTo>
                  <a:lnTo>
                    <a:pt x="4917578" y="127000"/>
                  </a:lnTo>
                  <a:lnTo>
                    <a:pt x="4921717" y="114300"/>
                  </a:lnTo>
                  <a:close/>
                </a:path>
                <a:path w="5272405" h="1612900">
                  <a:moveTo>
                    <a:pt x="4971833" y="114300"/>
                  </a:moveTo>
                  <a:lnTo>
                    <a:pt x="4921717" y="114300"/>
                  </a:lnTo>
                  <a:lnTo>
                    <a:pt x="4925038" y="127000"/>
                  </a:lnTo>
                  <a:lnTo>
                    <a:pt x="4971887" y="127000"/>
                  </a:lnTo>
                  <a:lnTo>
                    <a:pt x="4971833" y="114300"/>
                  </a:lnTo>
                  <a:close/>
                </a:path>
                <a:path w="5272405" h="1612900">
                  <a:moveTo>
                    <a:pt x="4988669" y="114300"/>
                  </a:moveTo>
                  <a:lnTo>
                    <a:pt x="4975220" y="114300"/>
                  </a:lnTo>
                  <a:lnTo>
                    <a:pt x="4971887" y="127000"/>
                  </a:lnTo>
                  <a:lnTo>
                    <a:pt x="4986717" y="127000"/>
                  </a:lnTo>
                  <a:lnTo>
                    <a:pt x="4988669" y="114300"/>
                  </a:lnTo>
                  <a:close/>
                </a:path>
                <a:path w="5272405" h="1612900">
                  <a:moveTo>
                    <a:pt x="5004241" y="114300"/>
                  </a:moveTo>
                  <a:lnTo>
                    <a:pt x="4989295" y="114300"/>
                  </a:lnTo>
                  <a:lnTo>
                    <a:pt x="4992297" y="127000"/>
                  </a:lnTo>
                  <a:lnTo>
                    <a:pt x="5001376" y="127000"/>
                  </a:lnTo>
                  <a:lnTo>
                    <a:pt x="5004241" y="114300"/>
                  </a:lnTo>
                  <a:close/>
                </a:path>
                <a:path w="5272405" h="1612900">
                  <a:moveTo>
                    <a:pt x="4915693" y="101600"/>
                  </a:moveTo>
                  <a:lnTo>
                    <a:pt x="4884353" y="101600"/>
                  </a:lnTo>
                  <a:lnTo>
                    <a:pt x="4878835" y="114300"/>
                  </a:lnTo>
                  <a:lnTo>
                    <a:pt x="4913035" y="114300"/>
                  </a:lnTo>
                  <a:lnTo>
                    <a:pt x="4915693" y="101600"/>
                  </a:lnTo>
                  <a:close/>
                </a:path>
                <a:path w="5272405" h="1612900">
                  <a:moveTo>
                    <a:pt x="4946018" y="101600"/>
                  </a:moveTo>
                  <a:lnTo>
                    <a:pt x="4919723" y="101600"/>
                  </a:lnTo>
                  <a:lnTo>
                    <a:pt x="4913035" y="114300"/>
                  </a:lnTo>
                  <a:lnTo>
                    <a:pt x="4947053" y="114300"/>
                  </a:lnTo>
                  <a:lnTo>
                    <a:pt x="4946018" y="101600"/>
                  </a:lnTo>
                  <a:close/>
                </a:path>
                <a:path w="5272405" h="1612900">
                  <a:moveTo>
                    <a:pt x="4957520" y="101600"/>
                  </a:moveTo>
                  <a:lnTo>
                    <a:pt x="4952431" y="114300"/>
                  </a:lnTo>
                  <a:lnTo>
                    <a:pt x="4952611" y="114300"/>
                  </a:lnTo>
                  <a:lnTo>
                    <a:pt x="4959190" y="108629"/>
                  </a:lnTo>
                  <a:lnTo>
                    <a:pt x="4957520" y="101600"/>
                  </a:lnTo>
                  <a:close/>
                </a:path>
                <a:path w="5272405" h="1612900">
                  <a:moveTo>
                    <a:pt x="4997606" y="101600"/>
                  </a:moveTo>
                  <a:lnTo>
                    <a:pt x="4967346" y="101600"/>
                  </a:lnTo>
                  <a:lnTo>
                    <a:pt x="4959190" y="108629"/>
                  </a:lnTo>
                  <a:lnTo>
                    <a:pt x="4960538" y="114300"/>
                  </a:lnTo>
                  <a:lnTo>
                    <a:pt x="4993628" y="114300"/>
                  </a:lnTo>
                  <a:lnTo>
                    <a:pt x="4997606" y="101600"/>
                  </a:lnTo>
                  <a:close/>
                </a:path>
                <a:path w="5272405" h="1612900">
                  <a:moveTo>
                    <a:pt x="5025459" y="101600"/>
                  </a:moveTo>
                  <a:lnTo>
                    <a:pt x="5000771" y="101600"/>
                  </a:lnTo>
                  <a:lnTo>
                    <a:pt x="4993628" y="114300"/>
                  </a:lnTo>
                  <a:lnTo>
                    <a:pt x="5006279" y="114300"/>
                  </a:lnTo>
                  <a:lnTo>
                    <a:pt x="5025459" y="101600"/>
                  </a:lnTo>
                  <a:close/>
                </a:path>
                <a:path w="5272405" h="1612900">
                  <a:moveTo>
                    <a:pt x="5048430" y="101600"/>
                  </a:moveTo>
                  <a:lnTo>
                    <a:pt x="5025459" y="101600"/>
                  </a:lnTo>
                  <a:lnTo>
                    <a:pt x="5017680" y="114300"/>
                  </a:lnTo>
                  <a:lnTo>
                    <a:pt x="5046658" y="114300"/>
                  </a:lnTo>
                  <a:lnTo>
                    <a:pt x="5048430" y="101600"/>
                  </a:lnTo>
                  <a:close/>
                </a:path>
                <a:path w="5272405" h="1612900">
                  <a:moveTo>
                    <a:pt x="4947602" y="88900"/>
                  </a:moveTo>
                  <a:lnTo>
                    <a:pt x="4938970" y="88900"/>
                  </a:lnTo>
                  <a:lnTo>
                    <a:pt x="4931453" y="101600"/>
                  </a:lnTo>
                  <a:lnTo>
                    <a:pt x="4955569" y="101600"/>
                  </a:lnTo>
                  <a:lnTo>
                    <a:pt x="4947602" y="88900"/>
                  </a:lnTo>
                  <a:close/>
                </a:path>
                <a:path w="5272405" h="1612900">
                  <a:moveTo>
                    <a:pt x="5080745" y="76200"/>
                  </a:moveTo>
                  <a:lnTo>
                    <a:pt x="4961650" y="76200"/>
                  </a:lnTo>
                  <a:lnTo>
                    <a:pt x="4956000" y="88900"/>
                  </a:lnTo>
                  <a:lnTo>
                    <a:pt x="4960945" y="101600"/>
                  </a:lnTo>
                  <a:lnTo>
                    <a:pt x="5049647" y="101600"/>
                  </a:lnTo>
                  <a:lnTo>
                    <a:pt x="5059159" y="88900"/>
                  </a:lnTo>
                  <a:lnTo>
                    <a:pt x="5064754" y="88900"/>
                  </a:lnTo>
                  <a:lnTo>
                    <a:pt x="5080745" y="76200"/>
                  </a:lnTo>
                  <a:close/>
                </a:path>
                <a:path w="5272405" h="1612900">
                  <a:moveTo>
                    <a:pt x="5118079" y="76200"/>
                  </a:moveTo>
                  <a:lnTo>
                    <a:pt x="5080745" y="76200"/>
                  </a:lnTo>
                  <a:lnTo>
                    <a:pt x="5076688" y="88900"/>
                  </a:lnTo>
                  <a:lnTo>
                    <a:pt x="5116752" y="88900"/>
                  </a:lnTo>
                  <a:lnTo>
                    <a:pt x="5118079" y="76200"/>
                  </a:lnTo>
                  <a:close/>
                </a:path>
                <a:path w="5272405" h="1612900">
                  <a:moveTo>
                    <a:pt x="5146746" y="76200"/>
                  </a:moveTo>
                  <a:lnTo>
                    <a:pt x="5126189" y="76200"/>
                  </a:lnTo>
                  <a:lnTo>
                    <a:pt x="5125875" y="88900"/>
                  </a:lnTo>
                  <a:lnTo>
                    <a:pt x="5146746" y="76200"/>
                  </a:lnTo>
                  <a:close/>
                </a:path>
                <a:path w="5272405" h="1612900">
                  <a:moveTo>
                    <a:pt x="5058140" y="63500"/>
                  </a:moveTo>
                  <a:lnTo>
                    <a:pt x="5022056" y="63500"/>
                  </a:lnTo>
                  <a:lnTo>
                    <a:pt x="5011467" y="76200"/>
                  </a:lnTo>
                  <a:lnTo>
                    <a:pt x="5058861" y="76200"/>
                  </a:lnTo>
                  <a:lnTo>
                    <a:pt x="5058140" y="63500"/>
                  </a:lnTo>
                  <a:close/>
                </a:path>
                <a:path w="5272405" h="1612900">
                  <a:moveTo>
                    <a:pt x="5143427" y="63500"/>
                  </a:moveTo>
                  <a:lnTo>
                    <a:pt x="5062670" y="63500"/>
                  </a:lnTo>
                  <a:lnTo>
                    <a:pt x="5065296" y="76200"/>
                  </a:lnTo>
                  <a:lnTo>
                    <a:pt x="5135834" y="76200"/>
                  </a:lnTo>
                  <a:lnTo>
                    <a:pt x="5143427" y="63500"/>
                  </a:lnTo>
                  <a:close/>
                </a:path>
                <a:path w="5272405" h="1612900">
                  <a:moveTo>
                    <a:pt x="5168311" y="63500"/>
                  </a:moveTo>
                  <a:lnTo>
                    <a:pt x="5143427" y="63500"/>
                  </a:lnTo>
                  <a:lnTo>
                    <a:pt x="5148997" y="76200"/>
                  </a:lnTo>
                  <a:lnTo>
                    <a:pt x="5164931" y="76200"/>
                  </a:lnTo>
                  <a:lnTo>
                    <a:pt x="5168311" y="63500"/>
                  </a:lnTo>
                  <a:close/>
                </a:path>
                <a:path w="5272405" h="1612900">
                  <a:moveTo>
                    <a:pt x="5179566" y="63500"/>
                  </a:moveTo>
                  <a:lnTo>
                    <a:pt x="5168311" y="63500"/>
                  </a:lnTo>
                  <a:lnTo>
                    <a:pt x="5170612" y="76200"/>
                  </a:lnTo>
                  <a:lnTo>
                    <a:pt x="5173972" y="76200"/>
                  </a:lnTo>
                  <a:lnTo>
                    <a:pt x="5179634" y="65239"/>
                  </a:lnTo>
                  <a:lnTo>
                    <a:pt x="5179566" y="63500"/>
                  </a:lnTo>
                  <a:close/>
                </a:path>
                <a:path w="5272405" h="1612900">
                  <a:moveTo>
                    <a:pt x="5196658" y="63500"/>
                  </a:moveTo>
                  <a:lnTo>
                    <a:pt x="5180533" y="63500"/>
                  </a:lnTo>
                  <a:lnTo>
                    <a:pt x="5179690" y="65131"/>
                  </a:lnTo>
                  <a:lnTo>
                    <a:pt x="5180533" y="76200"/>
                  </a:lnTo>
                  <a:lnTo>
                    <a:pt x="5188926" y="76200"/>
                  </a:lnTo>
                  <a:lnTo>
                    <a:pt x="5197203" y="65239"/>
                  </a:lnTo>
                  <a:lnTo>
                    <a:pt x="5196658" y="63500"/>
                  </a:lnTo>
                  <a:close/>
                </a:path>
                <a:path w="5272405" h="1612900">
                  <a:moveTo>
                    <a:pt x="5204511" y="63500"/>
                  </a:moveTo>
                  <a:lnTo>
                    <a:pt x="5198517" y="63500"/>
                  </a:lnTo>
                  <a:lnTo>
                    <a:pt x="5197203" y="65239"/>
                  </a:lnTo>
                  <a:lnTo>
                    <a:pt x="5200637" y="76200"/>
                  </a:lnTo>
                  <a:lnTo>
                    <a:pt x="5204511" y="63500"/>
                  </a:lnTo>
                  <a:close/>
                </a:path>
                <a:path w="5272405" h="1612900">
                  <a:moveTo>
                    <a:pt x="5180533" y="63500"/>
                  </a:moveTo>
                  <a:lnTo>
                    <a:pt x="5179566" y="63500"/>
                  </a:lnTo>
                  <a:lnTo>
                    <a:pt x="5179690" y="65131"/>
                  </a:lnTo>
                  <a:lnTo>
                    <a:pt x="5180533" y="63500"/>
                  </a:lnTo>
                  <a:close/>
                </a:path>
                <a:path w="5272405" h="1612900">
                  <a:moveTo>
                    <a:pt x="5077290" y="50800"/>
                  </a:moveTo>
                  <a:lnTo>
                    <a:pt x="5061093" y="50800"/>
                  </a:lnTo>
                  <a:lnTo>
                    <a:pt x="5043155" y="63500"/>
                  </a:lnTo>
                  <a:lnTo>
                    <a:pt x="5069281" y="63500"/>
                  </a:lnTo>
                  <a:lnTo>
                    <a:pt x="5077290" y="50800"/>
                  </a:lnTo>
                  <a:close/>
                </a:path>
                <a:path w="5272405" h="1612900">
                  <a:moveTo>
                    <a:pt x="5169656" y="50800"/>
                  </a:moveTo>
                  <a:lnTo>
                    <a:pt x="5100391" y="50800"/>
                  </a:lnTo>
                  <a:lnTo>
                    <a:pt x="5103927" y="63500"/>
                  </a:lnTo>
                  <a:lnTo>
                    <a:pt x="5167366" y="63500"/>
                  </a:lnTo>
                  <a:lnTo>
                    <a:pt x="5169656" y="50800"/>
                  </a:lnTo>
                  <a:close/>
                </a:path>
                <a:path w="5272405" h="1612900">
                  <a:moveTo>
                    <a:pt x="5165183" y="33954"/>
                  </a:moveTo>
                  <a:lnTo>
                    <a:pt x="5164669" y="38100"/>
                  </a:lnTo>
                  <a:lnTo>
                    <a:pt x="5162075" y="38100"/>
                  </a:lnTo>
                  <a:lnTo>
                    <a:pt x="5162209" y="50800"/>
                  </a:lnTo>
                  <a:lnTo>
                    <a:pt x="5169656" y="50800"/>
                  </a:lnTo>
                  <a:lnTo>
                    <a:pt x="5167366" y="63500"/>
                  </a:lnTo>
                  <a:lnTo>
                    <a:pt x="5174738" y="63500"/>
                  </a:lnTo>
                  <a:lnTo>
                    <a:pt x="5172811" y="50800"/>
                  </a:lnTo>
                  <a:lnTo>
                    <a:pt x="5168959" y="38100"/>
                  </a:lnTo>
                  <a:lnTo>
                    <a:pt x="5165183" y="33954"/>
                  </a:lnTo>
                  <a:close/>
                </a:path>
                <a:path w="5272405" h="1612900">
                  <a:moveTo>
                    <a:pt x="5251876" y="25400"/>
                  </a:moveTo>
                  <a:lnTo>
                    <a:pt x="5166243" y="25400"/>
                  </a:lnTo>
                  <a:lnTo>
                    <a:pt x="5165183" y="33954"/>
                  </a:lnTo>
                  <a:lnTo>
                    <a:pt x="5168959" y="38100"/>
                  </a:lnTo>
                  <a:lnTo>
                    <a:pt x="5172811" y="50800"/>
                  </a:lnTo>
                  <a:lnTo>
                    <a:pt x="5174738" y="63500"/>
                  </a:lnTo>
                  <a:lnTo>
                    <a:pt x="5189119" y="63500"/>
                  </a:lnTo>
                  <a:lnTo>
                    <a:pt x="5198790" y="50800"/>
                  </a:lnTo>
                  <a:lnTo>
                    <a:pt x="5222672" y="50800"/>
                  </a:lnTo>
                  <a:lnTo>
                    <a:pt x="5229746" y="38100"/>
                  </a:lnTo>
                  <a:lnTo>
                    <a:pt x="5259065" y="38100"/>
                  </a:lnTo>
                  <a:lnTo>
                    <a:pt x="5251876" y="25400"/>
                  </a:lnTo>
                  <a:close/>
                </a:path>
                <a:path w="5272405" h="1612900">
                  <a:moveTo>
                    <a:pt x="5208804" y="50800"/>
                  </a:moveTo>
                  <a:lnTo>
                    <a:pt x="5201561" y="50800"/>
                  </a:lnTo>
                  <a:lnTo>
                    <a:pt x="5202103" y="63500"/>
                  </a:lnTo>
                  <a:lnTo>
                    <a:pt x="5206183" y="63500"/>
                  </a:lnTo>
                  <a:lnTo>
                    <a:pt x="5208804" y="50800"/>
                  </a:lnTo>
                  <a:close/>
                </a:path>
                <a:path w="5272405" h="1612900">
                  <a:moveTo>
                    <a:pt x="5215669" y="63415"/>
                  </a:moveTo>
                  <a:close/>
                </a:path>
                <a:path w="5272405" h="1612900">
                  <a:moveTo>
                    <a:pt x="5231945" y="50800"/>
                  </a:moveTo>
                  <a:lnTo>
                    <a:pt x="5229059" y="50800"/>
                  </a:lnTo>
                  <a:lnTo>
                    <a:pt x="5228647" y="63500"/>
                  </a:lnTo>
                  <a:lnTo>
                    <a:pt x="5229883" y="63500"/>
                  </a:lnTo>
                  <a:lnTo>
                    <a:pt x="5231945" y="50800"/>
                  </a:lnTo>
                  <a:close/>
                </a:path>
                <a:path w="5272405" h="1612900">
                  <a:moveTo>
                    <a:pt x="5224511" y="50800"/>
                  </a:moveTo>
                  <a:lnTo>
                    <a:pt x="5208804" y="50800"/>
                  </a:lnTo>
                  <a:lnTo>
                    <a:pt x="5215669" y="63415"/>
                  </a:lnTo>
                  <a:lnTo>
                    <a:pt x="5224511" y="50800"/>
                  </a:lnTo>
                  <a:close/>
                </a:path>
                <a:path w="5272405" h="1612900">
                  <a:moveTo>
                    <a:pt x="5162075" y="38100"/>
                  </a:moveTo>
                  <a:lnTo>
                    <a:pt x="5116238" y="38100"/>
                  </a:lnTo>
                  <a:lnTo>
                    <a:pt x="5106713" y="50800"/>
                  </a:lnTo>
                  <a:lnTo>
                    <a:pt x="5162209" y="50800"/>
                  </a:lnTo>
                  <a:lnTo>
                    <a:pt x="5162075" y="38100"/>
                  </a:lnTo>
                  <a:close/>
                </a:path>
                <a:path w="5272405" h="1612900">
                  <a:moveTo>
                    <a:pt x="5234307" y="38100"/>
                  </a:moveTo>
                  <a:lnTo>
                    <a:pt x="5227652" y="50800"/>
                  </a:lnTo>
                  <a:lnTo>
                    <a:pt x="5237547" y="50800"/>
                  </a:lnTo>
                  <a:lnTo>
                    <a:pt x="5234307" y="38100"/>
                  </a:lnTo>
                  <a:close/>
                </a:path>
                <a:path w="5272405" h="1612900">
                  <a:moveTo>
                    <a:pt x="5244301" y="38100"/>
                  </a:moveTo>
                  <a:lnTo>
                    <a:pt x="5238705" y="38100"/>
                  </a:lnTo>
                  <a:lnTo>
                    <a:pt x="5242521" y="50800"/>
                  </a:lnTo>
                  <a:lnTo>
                    <a:pt x="5248908" y="50800"/>
                  </a:lnTo>
                  <a:lnTo>
                    <a:pt x="5244301" y="38100"/>
                  </a:lnTo>
                  <a:close/>
                </a:path>
                <a:path w="5272405" h="1612900">
                  <a:moveTo>
                    <a:pt x="5259483" y="38100"/>
                  </a:moveTo>
                  <a:lnTo>
                    <a:pt x="5253757" y="38100"/>
                  </a:lnTo>
                  <a:lnTo>
                    <a:pt x="5250478" y="50800"/>
                  </a:lnTo>
                  <a:lnTo>
                    <a:pt x="5260308" y="50800"/>
                  </a:lnTo>
                  <a:lnTo>
                    <a:pt x="5259483" y="38100"/>
                  </a:lnTo>
                  <a:close/>
                </a:path>
                <a:path w="5272405" h="1612900">
                  <a:moveTo>
                    <a:pt x="5157392" y="25400"/>
                  </a:moveTo>
                  <a:lnTo>
                    <a:pt x="5144513" y="25400"/>
                  </a:lnTo>
                  <a:lnTo>
                    <a:pt x="5141058" y="38100"/>
                  </a:lnTo>
                  <a:lnTo>
                    <a:pt x="5164669" y="38100"/>
                  </a:lnTo>
                  <a:lnTo>
                    <a:pt x="5165183" y="33954"/>
                  </a:lnTo>
                  <a:lnTo>
                    <a:pt x="5157392" y="25400"/>
                  </a:lnTo>
                  <a:close/>
                </a:path>
                <a:path w="5272405" h="1612900">
                  <a:moveTo>
                    <a:pt x="5269601" y="25400"/>
                  </a:moveTo>
                  <a:lnTo>
                    <a:pt x="5263700" y="38100"/>
                  </a:lnTo>
                  <a:lnTo>
                    <a:pt x="5272302" y="38100"/>
                  </a:lnTo>
                  <a:lnTo>
                    <a:pt x="5269601" y="25400"/>
                  </a:lnTo>
                  <a:close/>
                </a:path>
                <a:path w="5272405" h="1612900">
                  <a:moveTo>
                    <a:pt x="5178993" y="12700"/>
                  </a:moveTo>
                  <a:lnTo>
                    <a:pt x="5174499" y="12700"/>
                  </a:lnTo>
                  <a:lnTo>
                    <a:pt x="5168100" y="25400"/>
                  </a:lnTo>
                  <a:lnTo>
                    <a:pt x="5178334" y="25400"/>
                  </a:lnTo>
                  <a:lnTo>
                    <a:pt x="5178993" y="12700"/>
                  </a:lnTo>
                  <a:close/>
                </a:path>
                <a:path w="5272405" h="1612900">
                  <a:moveTo>
                    <a:pt x="5196972" y="12700"/>
                  </a:moveTo>
                  <a:lnTo>
                    <a:pt x="5187771" y="12700"/>
                  </a:lnTo>
                  <a:lnTo>
                    <a:pt x="5181192" y="25400"/>
                  </a:lnTo>
                  <a:lnTo>
                    <a:pt x="5195087" y="25400"/>
                  </a:lnTo>
                  <a:lnTo>
                    <a:pt x="5196972" y="12700"/>
                  </a:lnTo>
                  <a:close/>
                </a:path>
                <a:path w="5272405" h="1612900">
                  <a:moveTo>
                    <a:pt x="5259208" y="12700"/>
                  </a:moveTo>
                  <a:lnTo>
                    <a:pt x="5196972" y="12700"/>
                  </a:lnTo>
                  <a:lnTo>
                    <a:pt x="5198333" y="25400"/>
                  </a:lnTo>
                  <a:lnTo>
                    <a:pt x="5265373" y="25400"/>
                  </a:lnTo>
                  <a:lnTo>
                    <a:pt x="5259208" y="12700"/>
                  </a:lnTo>
                  <a:close/>
                </a:path>
                <a:path w="5272405" h="1612900">
                  <a:moveTo>
                    <a:pt x="5213936" y="10475"/>
                  </a:moveTo>
                  <a:lnTo>
                    <a:pt x="5213292" y="12700"/>
                  </a:lnTo>
                  <a:lnTo>
                    <a:pt x="5215715" y="12700"/>
                  </a:lnTo>
                  <a:lnTo>
                    <a:pt x="5213936" y="10475"/>
                  </a:lnTo>
                  <a:close/>
                </a:path>
                <a:path w="5272405" h="1612900">
                  <a:moveTo>
                    <a:pt x="5221579" y="0"/>
                  </a:moveTo>
                  <a:lnTo>
                    <a:pt x="5216972" y="0"/>
                  </a:lnTo>
                  <a:lnTo>
                    <a:pt x="5215266" y="5887"/>
                  </a:lnTo>
                  <a:lnTo>
                    <a:pt x="5215715" y="12700"/>
                  </a:lnTo>
                  <a:lnTo>
                    <a:pt x="5223673" y="12700"/>
                  </a:lnTo>
                  <a:lnTo>
                    <a:pt x="5221579" y="0"/>
                  </a:lnTo>
                  <a:close/>
                </a:path>
                <a:path w="5272405" h="1612900">
                  <a:moveTo>
                    <a:pt x="5248504" y="0"/>
                  </a:moveTo>
                  <a:lnTo>
                    <a:pt x="5229664" y="0"/>
                  </a:lnTo>
                  <a:lnTo>
                    <a:pt x="5226212" y="12700"/>
                  </a:lnTo>
                  <a:lnTo>
                    <a:pt x="5243463" y="12700"/>
                  </a:lnTo>
                  <a:lnTo>
                    <a:pt x="5248504" y="0"/>
                  </a:lnTo>
                  <a:close/>
                </a:path>
                <a:path w="5272405" h="1612900">
                  <a:moveTo>
                    <a:pt x="5264210" y="0"/>
                  </a:moveTo>
                  <a:lnTo>
                    <a:pt x="5249593" y="0"/>
                  </a:lnTo>
                  <a:lnTo>
                    <a:pt x="5243463" y="12700"/>
                  </a:lnTo>
                  <a:lnTo>
                    <a:pt x="5262625" y="12700"/>
                  </a:lnTo>
                  <a:lnTo>
                    <a:pt x="5264210" y="0"/>
                  </a:lnTo>
                  <a:close/>
                </a:path>
                <a:path w="5272405" h="1612900">
                  <a:moveTo>
                    <a:pt x="5214877" y="0"/>
                  </a:moveTo>
                  <a:lnTo>
                    <a:pt x="5205558" y="0"/>
                  </a:lnTo>
                  <a:lnTo>
                    <a:pt x="5213936" y="10475"/>
                  </a:lnTo>
                  <a:lnTo>
                    <a:pt x="5215266" y="5887"/>
                  </a:lnTo>
                  <a:lnTo>
                    <a:pt x="5214877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97569" y="2693045"/>
              <a:ext cx="258641" cy="2774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7054" y="4259447"/>
              <a:ext cx="258641" cy="2772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156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0" dirty="0">
                <a:latin typeface="Cambria"/>
                <a:cs typeface="Cambria"/>
              </a:rPr>
              <a:t>Basic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Projects</a:t>
            </a:r>
            <a:endParaRPr sz="650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98329" y="3662202"/>
            <a:ext cx="15716885" cy="1120775"/>
            <a:chOff x="1898329" y="3662202"/>
            <a:chExt cx="15716885" cy="1120775"/>
          </a:xfrm>
        </p:grpSpPr>
        <p:sp>
          <p:nvSpPr>
            <p:cNvPr id="4" name="object 4"/>
            <p:cNvSpPr/>
            <p:nvPr/>
          </p:nvSpPr>
          <p:spPr>
            <a:xfrm>
              <a:off x="2076334" y="3777382"/>
              <a:ext cx="15365094" cy="662305"/>
            </a:xfrm>
            <a:custGeom>
              <a:avLst/>
              <a:gdLst/>
              <a:ahLst/>
              <a:cxnLst/>
              <a:rect l="l" t="t" r="r" b="b"/>
              <a:pathLst>
                <a:path w="15365094" h="662304">
                  <a:moveTo>
                    <a:pt x="15365081" y="0"/>
                  </a:moveTo>
                  <a:lnTo>
                    <a:pt x="0" y="0"/>
                  </a:lnTo>
                  <a:lnTo>
                    <a:pt x="0" y="662283"/>
                  </a:lnTo>
                  <a:lnTo>
                    <a:pt x="15365081" y="662283"/>
                  </a:lnTo>
                  <a:lnTo>
                    <a:pt x="15365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8329" y="3662202"/>
              <a:ext cx="198946" cy="11203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6224" y="3662202"/>
              <a:ext cx="198946" cy="11203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276" y="3662202"/>
              <a:ext cx="15318905" cy="178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7276" y="4384693"/>
              <a:ext cx="15318905" cy="39789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83014" y="1842992"/>
            <a:ext cx="11419205" cy="25203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basic</a:t>
            </a:r>
            <a:r>
              <a:rPr sz="4250" spc="5" dirty="0">
                <a:latin typeface="Palatino Linotype"/>
                <a:cs typeface="Palatino Linotype"/>
              </a:rPr>
              <a:t> projects,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auto</a:t>
            </a:r>
            <a:r>
              <a:rPr sz="4250" spc="5" dirty="0">
                <a:latin typeface="Palatino Linotype"/>
                <a:cs typeface="Palatino Linotype"/>
              </a:rPr>
              <a:t> configuration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700">
              <a:latin typeface="Palatino Linotype"/>
              <a:cs typeface="Palatino Linotype"/>
            </a:endParaRPr>
          </a:p>
          <a:p>
            <a:pPr marL="1162685">
              <a:lnSpc>
                <a:spcPct val="100000"/>
              </a:lnSpc>
              <a:spcBef>
                <a:spcPts val="4020"/>
              </a:spcBef>
            </a:pPr>
            <a:r>
              <a:rPr sz="3450" b="1" spc="5" dirty="0">
                <a:latin typeface="Courier New"/>
                <a:cs typeface="Courier New"/>
              </a:rPr>
              <a:t>spring.jpa.hibernate.ddl-auto=create</a:t>
            </a:r>
            <a:endParaRPr sz="34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427227" y="5938573"/>
            <a:ext cx="13278485" cy="3954145"/>
            <a:chOff x="5427227" y="5938573"/>
            <a:chExt cx="13278485" cy="395414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7227" y="5938573"/>
              <a:ext cx="13278339" cy="39537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46062" y="6934699"/>
              <a:ext cx="12440920" cy="1947545"/>
            </a:xfrm>
            <a:custGeom>
              <a:avLst/>
              <a:gdLst/>
              <a:ahLst/>
              <a:cxnLst/>
              <a:rect l="l" t="t" r="r" b="b"/>
              <a:pathLst>
                <a:path w="12440919" h="1947545">
                  <a:moveTo>
                    <a:pt x="12200508" y="0"/>
                  </a:moveTo>
                  <a:lnTo>
                    <a:pt x="240097" y="0"/>
                  </a:lnTo>
                  <a:lnTo>
                    <a:pt x="192322" y="183"/>
                  </a:lnTo>
                  <a:lnTo>
                    <a:pt x="153792" y="1471"/>
                  </a:lnTo>
                  <a:lnTo>
                    <a:pt x="99190" y="11769"/>
                  </a:lnTo>
                  <a:lnTo>
                    <a:pt x="45789" y="45789"/>
                  </a:lnTo>
                  <a:lnTo>
                    <a:pt x="11769" y="99190"/>
                  </a:lnTo>
                  <a:lnTo>
                    <a:pt x="1471" y="153792"/>
                  </a:lnTo>
                  <a:lnTo>
                    <a:pt x="183" y="192322"/>
                  </a:lnTo>
                  <a:lnTo>
                    <a:pt x="0" y="240097"/>
                  </a:lnTo>
                  <a:lnTo>
                    <a:pt x="0" y="1707434"/>
                  </a:lnTo>
                  <a:lnTo>
                    <a:pt x="183" y="1755214"/>
                  </a:lnTo>
                  <a:lnTo>
                    <a:pt x="1471" y="1793745"/>
                  </a:lnTo>
                  <a:lnTo>
                    <a:pt x="11769" y="1848352"/>
                  </a:lnTo>
                  <a:lnTo>
                    <a:pt x="45789" y="1901748"/>
                  </a:lnTo>
                  <a:lnTo>
                    <a:pt x="99190" y="1935763"/>
                  </a:lnTo>
                  <a:lnTo>
                    <a:pt x="153792" y="1946061"/>
                  </a:lnTo>
                  <a:lnTo>
                    <a:pt x="192322" y="1947348"/>
                  </a:lnTo>
                  <a:lnTo>
                    <a:pt x="240097" y="1947532"/>
                  </a:lnTo>
                  <a:lnTo>
                    <a:pt x="12200508" y="1947532"/>
                  </a:lnTo>
                  <a:lnTo>
                    <a:pt x="12248297" y="1947348"/>
                  </a:lnTo>
                  <a:lnTo>
                    <a:pt x="12286840" y="1946061"/>
                  </a:lnTo>
                  <a:lnTo>
                    <a:pt x="12341446" y="1935763"/>
                  </a:lnTo>
                  <a:lnTo>
                    <a:pt x="12394860" y="1901748"/>
                  </a:lnTo>
                  <a:lnTo>
                    <a:pt x="12428878" y="1848352"/>
                  </a:lnTo>
                  <a:lnTo>
                    <a:pt x="12439139" y="1793745"/>
                  </a:lnTo>
                  <a:lnTo>
                    <a:pt x="12440422" y="1755214"/>
                  </a:lnTo>
                  <a:lnTo>
                    <a:pt x="12440605" y="1707434"/>
                  </a:lnTo>
                  <a:lnTo>
                    <a:pt x="12440605" y="240097"/>
                  </a:lnTo>
                  <a:lnTo>
                    <a:pt x="12440422" y="192322"/>
                  </a:lnTo>
                  <a:lnTo>
                    <a:pt x="12439139" y="153792"/>
                  </a:lnTo>
                  <a:lnTo>
                    <a:pt x="12428878" y="99190"/>
                  </a:lnTo>
                  <a:lnTo>
                    <a:pt x="12394860" y="45789"/>
                  </a:lnTo>
                  <a:lnTo>
                    <a:pt x="12341446" y="11769"/>
                  </a:lnTo>
                  <a:lnTo>
                    <a:pt x="12286840" y="1471"/>
                  </a:lnTo>
                  <a:lnTo>
                    <a:pt x="12248297" y="183"/>
                  </a:lnTo>
                  <a:lnTo>
                    <a:pt x="12200508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92261" y="7016510"/>
            <a:ext cx="11344275" cy="157543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Note:</a:t>
            </a:r>
            <a:endParaRPr sz="395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When</a:t>
            </a:r>
            <a:r>
              <a:rPr sz="395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database tables are dropped, all data is lost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3014" y="5983242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6152" y="5866492"/>
            <a:ext cx="1530794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tables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dropped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first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then </a:t>
            </a: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created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from</a:t>
            </a:r>
            <a:r>
              <a:rPr sz="4250" spc="10" dirty="0">
                <a:latin typeface="Palatino Linotype"/>
                <a:cs typeface="Palatino Linotype"/>
              </a:rPr>
              <a:t> scratch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51562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00" dirty="0">
                <a:latin typeface="Cambria"/>
                <a:cs typeface="Cambria"/>
              </a:rPr>
              <a:t>Basic</a:t>
            </a:r>
            <a:r>
              <a:rPr sz="6500" spc="70" dirty="0">
                <a:latin typeface="Cambria"/>
                <a:cs typeface="Cambria"/>
              </a:rPr>
              <a:t> </a:t>
            </a:r>
            <a:r>
              <a:rPr sz="6500" spc="-135" dirty="0">
                <a:latin typeface="Cambria"/>
                <a:cs typeface="Cambria"/>
              </a:rPr>
              <a:t>Projects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3014" y="1842992"/>
            <a:ext cx="170910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5470" indent="-57340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Arial MT"/>
              <a:buChar char="•"/>
              <a:tabLst>
                <a:tab pos="585470" algn="l"/>
                <a:tab pos="58610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If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want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10" dirty="0">
                <a:latin typeface="Palatino Linotype"/>
                <a:cs typeface="Palatino Linotype"/>
              </a:rPr>
              <a:t> tables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once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keep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use: </a:t>
            </a:r>
            <a:r>
              <a:rPr sz="4250" spc="20" dirty="0">
                <a:latin typeface="Courier New"/>
                <a:cs typeface="Courier New"/>
              </a:rPr>
              <a:t>update</a:t>
            </a:r>
            <a:endParaRPr sz="42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014" y="5708329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6152" y="5591569"/>
            <a:ext cx="165246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25" dirty="0">
                <a:latin typeface="Palatino Linotype"/>
                <a:cs typeface="Palatino Linotype"/>
              </a:rPr>
              <a:t>However,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-45" dirty="0">
                <a:latin typeface="Palatino Linotype"/>
                <a:cs typeface="Palatino Linotype"/>
              </a:rPr>
              <a:t>ALTER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database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schema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based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10" dirty="0">
                <a:latin typeface="Palatino Linotype"/>
                <a:cs typeface="Palatino Linotype"/>
              </a:rPr>
              <a:t> latest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updates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014" y="6860127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52" y="6743366"/>
            <a:ext cx="121653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20" dirty="0">
                <a:latin typeface="Palatino Linotype"/>
                <a:cs typeface="Palatino Linotype"/>
              </a:rPr>
              <a:t>VERY</a:t>
            </a:r>
            <a:r>
              <a:rPr sz="4250" spc="-7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careful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here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basic</a:t>
            </a:r>
            <a:r>
              <a:rPr sz="4250" spc="5" dirty="0">
                <a:latin typeface="Palatino Linotype"/>
                <a:cs typeface="Palatino Linotype"/>
              </a:rPr>
              <a:t> projects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98329" y="3773895"/>
            <a:ext cx="15716885" cy="1120775"/>
            <a:chOff x="1898329" y="3773895"/>
            <a:chExt cx="15716885" cy="1120775"/>
          </a:xfrm>
        </p:grpSpPr>
        <p:sp>
          <p:nvSpPr>
            <p:cNvPr id="9" name="object 9"/>
            <p:cNvSpPr/>
            <p:nvPr/>
          </p:nvSpPr>
          <p:spPr>
            <a:xfrm>
              <a:off x="2076334" y="3889075"/>
              <a:ext cx="15365094" cy="662305"/>
            </a:xfrm>
            <a:custGeom>
              <a:avLst/>
              <a:gdLst/>
              <a:ahLst/>
              <a:cxnLst/>
              <a:rect l="l" t="t" r="r" b="b"/>
              <a:pathLst>
                <a:path w="15365094" h="662304">
                  <a:moveTo>
                    <a:pt x="15365081" y="0"/>
                  </a:moveTo>
                  <a:lnTo>
                    <a:pt x="0" y="0"/>
                  </a:lnTo>
                  <a:lnTo>
                    <a:pt x="0" y="662283"/>
                  </a:lnTo>
                  <a:lnTo>
                    <a:pt x="15365081" y="662283"/>
                  </a:lnTo>
                  <a:lnTo>
                    <a:pt x="15365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8329" y="3773895"/>
              <a:ext cx="198946" cy="11203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6224" y="3773895"/>
              <a:ext cx="198946" cy="11203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276" y="3773895"/>
              <a:ext cx="15318905" cy="1780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7276" y="4496386"/>
              <a:ext cx="15318905" cy="3978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33004" y="3921285"/>
            <a:ext cx="95262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spring.jpa.hibernate.ddl-auto=update</a:t>
            </a:r>
            <a:endParaRPr sz="3450">
              <a:latin typeface="Courier New"/>
              <a:cs typeface="Courier New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86448" y="7227024"/>
            <a:ext cx="1404145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015" y="489326"/>
            <a:ext cx="33235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5" dirty="0">
                <a:latin typeface="Cambria"/>
                <a:cs typeface="Cambria"/>
              </a:rPr>
              <a:t>Warning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>
                <a:latin typeface="Verdana"/>
                <a:cs typeface="Verdana"/>
              </a:rPr>
              <a:t>©</a:t>
            </a:r>
            <a:r>
              <a:rPr spc="-254" dirty="0">
                <a:latin typeface="Verdana"/>
                <a:cs typeface="Verdana"/>
              </a:rPr>
              <a:t> </a:t>
            </a:r>
            <a:r>
              <a:rPr spc="15" dirty="0"/>
              <a:t>luv2</a:t>
            </a:r>
            <a:r>
              <a:rPr spc="10" dirty="0"/>
              <a:t>c</a:t>
            </a:r>
            <a:r>
              <a:rPr spc="20" dirty="0"/>
              <a:t>o</a:t>
            </a:r>
            <a:r>
              <a:rPr spc="15" dirty="0"/>
              <a:t>de</a:t>
            </a:r>
            <a:r>
              <a:rPr spc="5" dirty="0"/>
              <a:t> </a:t>
            </a:r>
            <a:r>
              <a:rPr spc="15" dirty="0"/>
              <a:t>LL</a:t>
            </a:r>
            <a:r>
              <a:rPr spc="25"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014" y="1959753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6152" y="1842992"/>
            <a:ext cx="97167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Don't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Production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databases!!!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3014" y="3823570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52" y="3706809"/>
            <a:ext cx="109131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don't </a:t>
            </a:r>
            <a:r>
              <a:rPr sz="4250" spc="20" dirty="0">
                <a:latin typeface="Palatino Linotype"/>
                <a:cs typeface="Palatino Linotype"/>
              </a:rPr>
              <a:t>want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drop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Production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853" y="4975368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4988" y="4858606"/>
            <a:ext cx="4999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0" dirty="0">
                <a:solidFill>
                  <a:srgbClr val="FF2600"/>
                </a:solidFill>
                <a:latin typeface="Palatino Linotype"/>
                <a:cs typeface="Palatino Linotype"/>
              </a:rPr>
              <a:t>All</a:t>
            </a:r>
            <a:r>
              <a:rPr sz="4250" b="1" spc="-10" dirty="0">
                <a:solidFill>
                  <a:srgbClr val="FF2600"/>
                </a:solidFill>
                <a:latin typeface="Palatino Linotype"/>
                <a:cs typeface="Palatino Linotype"/>
              </a:rPr>
              <a:t> </a:t>
            </a:r>
            <a:r>
              <a:rPr sz="4250" b="1" spc="15" dirty="0">
                <a:solidFill>
                  <a:srgbClr val="FF2600"/>
                </a:solidFill>
                <a:latin typeface="Palatino Linotype"/>
                <a:cs typeface="Palatino Linotype"/>
              </a:rPr>
              <a:t>data</a:t>
            </a:r>
            <a:r>
              <a:rPr sz="4250" b="1" spc="-5" dirty="0">
                <a:solidFill>
                  <a:srgbClr val="FF2600"/>
                </a:solidFill>
                <a:latin typeface="Palatino Linotype"/>
                <a:cs typeface="Palatino Linotype"/>
              </a:rPr>
              <a:t> </a:t>
            </a:r>
            <a:r>
              <a:rPr sz="4250" b="1" spc="10" dirty="0">
                <a:solidFill>
                  <a:srgbClr val="FF2600"/>
                </a:solidFill>
                <a:latin typeface="Palatino Linotype"/>
                <a:cs typeface="Palatino Linotype"/>
              </a:rPr>
              <a:t>is</a:t>
            </a:r>
            <a:r>
              <a:rPr sz="4250" b="1" spc="-5" dirty="0">
                <a:solidFill>
                  <a:srgbClr val="FF2600"/>
                </a:solidFill>
                <a:latin typeface="Palatino Linotype"/>
                <a:cs typeface="Palatino Linotype"/>
              </a:rPr>
              <a:t> </a:t>
            </a:r>
            <a:r>
              <a:rPr sz="4250" b="1" spc="10" dirty="0">
                <a:solidFill>
                  <a:srgbClr val="FF2600"/>
                </a:solidFill>
                <a:latin typeface="Palatino Linotype"/>
                <a:cs typeface="Palatino Linotype"/>
              </a:rPr>
              <a:t>deleted!!!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3014" y="6839185"/>
            <a:ext cx="15938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C86B9"/>
                </a:solidFill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6152" y="6722424"/>
            <a:ext cx="151606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Instead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Production,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should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DBAs</a:t>
            </a:r>
            <a:r>
              <a:rPr sz="4250" spc="5" dirty="0">
                <a:latin typeface="Palatino Linotype"/>
                <a:cs typeface="Palatino Linotype"/>
              </a:rPr>
              <a:t> run </a:t>
            </a:r>
            <a:r>
              <a:rPr sz="4250" spc="20" dirty="0">
                <a:latin typeface="Palatino Linotype"/>
                <a:cs typeface="Palatino Linotype"/>
              </a:rPr>
              <a:t>SQL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scripts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7988" y="2874482"/>
            <a:ext cx="2477348" cy="35306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715126" y="1113840"/>
            <a:ext cx="11250295" cy="1123315"/>
            <a:chOff x="7715126" y="1113840"/>
            <a:chExt cx="11250295" cy="1123315"/>
          </a:xfrm>
        </p:grpSpPr>
        <p:sp>
          <p:nvSpPr>
            <p:cNvPr id="13" name="object 13"/>
            <p:cNvSpPr/>
            <p:nvPr/>
          </p:nvSpPr>
          <p:spPr>
            <a:xfrm>
              <a:off x="7893131" y="1229020"/>
              <a:ext cx="10894695" cy="662305"/>
            </a:xfrm>
            <a:custGeom>
              <a:avLst/>
              <a:gdLst/>
              <a:ahLst/>
              <a:cxnLst/>
              <a:rect l="l" t="t" r="r" b="b"/>
              <a:pathLst>
                <a:path w="10894694" h="662305">
                  <a:moveTo>
                    <a:pt x="10894118" y="0"/>
                  </a:moveTo>
                  <a:lnTo>
                    <a:pt x="0" y="0"/>
                  </a:lnTo>
                  <a:lnTo>
                    <a:pt x="0" y="662283"/>
                  </a:lnTo>
                  <a:lnTo>
                    <a:pt x="10894118" y="662283"/>
                  </a:lnTo>
                  <a:lnTo>
                    <a:pt x="10894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126" y="1113840"/>
              <a:ext cx="11250128" cy="112300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949800" y="1261229"/>
            <a:ext cx="95262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Courier New"/>
                <a:cs typeface="Courier New"/>
              </a:rPr>
              <a:t>spring.jpa.hibernate.ddl-auto=create</a:t>
            </a:r>
            <a:endParaRPr sz="3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1478" y="10646497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4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205</TotalTime>
  <Words>3571</Words>
  <Application>Microsoft Office PowerPoint</Application>
  <PresentationFormat>Custom</PresentationFormat>
  <Paragraphs>911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NewsPrint</vt:lpstr>
      <vt:lpstr>Hibernate / JPA Overview</vt:lpstr>
      <vt:lpstr>Topics</vt:lpstr>
      <vt:lpstr>What is Hibernate?</vt:lpstr>
      <vt:lpstr>Benefits of Hibernate</vt:lpstr>
      <vt:lpstr>Object-To-Relational Mapping (ORM)</vt:lpstr>
      <vt:lpstr>What is JPA?</vt:lpstr>
      <vt:lpstr>JPA - Vendor Implementations</vt:lpstr>
      <vt:lpstr>What are Benefits of JPA</vt:lpstr>
      <vt:lpstr>JPA - Vendor Implementations</vt:lpstr>
      <vt:lpstr>Saving a Java Object with JPA</vt:lpstr>
      <vt:lpstr>Retrieving a Java Object with JPA</vt:lpstr>
      <vt:lpstr>Querying for Java Objects</vt:lpstr>
      <vt:lpstr>JPA/Hibernate CRUD Apps</vt:lpstr>
      <vt:lpstr>Hibernate / JPA and JDBC</vt:lpstr>
      <vt:lpstr>How does Hibernate / JPA  relate to JDBC?</vt:lpstr>
      <vt:lpstr>Hibernate / JPA and JDBC</vt:lpstr>
      <vt:lpstr>PowerPoint Presentation</vt:lpstr>
      <vt:lpstr>Setting Up Spring Boot Project</vt:lpstr>
      <vt:lpstr>Automatic Data Source Configuration</vt:lpstr>
      <vt:lpstr>Automatic Data Source Configuration</vt:lpstr>
      <vt:lpstr>Setting up Project with Spring Initialzr</vt:lpstr>
      <vt:lpstr>Spring Boot - Auto configuration</vt:lpstr>
      <vt:lpstr>application.properties</vt:lpstr>
      <vt:lpstr>Creating Spring Boot - Command Line App</vt:lpstr>
      <vt:lpstr>Creating Spring Boot - Command Line App</vt:lpstr>
      <vt:lpstr>JPA Development Process</vt:lpstr>
      <vt:lpstr>JPA Dev Process - To Do List</vt:lpstr>
      <vt:lpstr>Let’s just say “JPA”</vt:lpstr>
      <vt:lpstr>Terminology</vt:lpstr>
      <vt:lpstr>Object-to-Relational Mapping (ORM)</vt:lpstr>
      <vt:lpstr>Entity Class</vt:lpstr>
      <vt:lpstr>Constructors in Java - Refresher</vt:lpstr>
      <vt:lpstr>Java Annotations</vt:lpstr>
      <vt:lpstr>Step 1: Map class to database table</vt:lpstr>
      <vt:lpstr>Step 2: Map fields to database columns</vt:lpstr>
      <vt:lpstr>@Column - Optional</vt:lpstr>
      <vt:lpstr>Terminology</vt:lpstr>
      <vt:lpstr>JPA Identity - Primary Key</vt:lpstr>
      <vt:lpstr>ID Generation Strategies</vt:lpstr>
      <vt:lpstr>Bonus Bonus</vt:lpstr>
      <vt:lpstr>Save a Java Object</vt:lpstr>
      <vt:lpstr>Sample App Features</vt:lpstr>
      <vt:lpstr>Student Data Access Object</vt:lpstr>
      <vt:lpstr>Student Data Access Object</vt:lpstr>
      <vt:lpstr>Student Data Access Object</vt:lpstr>
      <vt:lpstr>JPA Entity Manager</vt:lpstr>
      <vt:lpstr>Student DAO</vt:lpstr>
      <vt:lpstr>Step 1: Define DAO interface</vt:lpstr>
      <vt:lpstr>Step 2: Define DAO implementation</vt:lpstr>
      <vt:lpstr>Spring @Transactional</vt:lpstr>
      <vt:lpstr>Step 2: Define DAO implementation</vt:lpstr>
      <vt:lpstr>Specialized Annotation for DAOs</vt:lpstr>
      <vt:lpstr>Specialized Annotation for DAOs</vt:lpstr>
      <vt:lpstr>Step 2: Define DAO implementation</vt:lpstr>
      <vt:lpstr>Step 3: Update main app</vt:lpstr>
      <vt:lpstr>Retrieving an Object</vt:lpstr>
      <vt:lpstr>JPA CRUD Apps</vt:lpstr>
      <vt:lpstr>Retrieving a Java Object with JPA</vt:lpstr>
      <vt:lpstr>Development Process</vt:lpstr>
      <vt:lpstr>Step 1: Add new method to DAO interface</vt:lpstr>
      <vt:lpstr>Step 2: Define DAO implementation</vt:lpstr>
      <vt:lpstr>Step 3: Update main app</vt:lpstr>
      <vt:lpstr>Query Objects</vt:lpstr>
      <vt:lpstr>JPA CRUD Apps</vt:lpstr>
      <vt:lpstr>JPA Query Language (JPQL)</vt:lpstr>
      <vt:lpstr>Retrieving all Students</vt:lpstr>
      <vt:lpstr>Retrieving Students: lastName = ‘Doe’</vt:lpstr>
      <vt:lpstr>Retrieving Students using OR predicate:</vt:lpstr>
      <vt:lpstr>Retrieving Students using LIKE predicate:</vt:lpstr>
      <vt:lpstr>JPQL - Named Parameters</vt:lpstr>
      <vt:lpstr>Development Process</vt:lpstr>
      <vt:lpstr>Step 1: Add new method to DAO interface</vt:lpstr>
      <vt:lpstr>Step 2: Define DAO implementation</vt:lpstr>
      <vt:lpstr>Step 3: Update main app</vt:lpstr>
      <vt:lpstr>Updating an Object</vt:lpstr>
      <vt:lpstr>JPA CRUD Apps</vt:lpstr>
      <vt:lpstr>Update a Student</vt:lpstr>
      <vt:lpstr>Update last name for all students</vt:lpstr>
      <vt:lpstr>Development Process</vt:lpstr>
      <vt:lpstr>Step 1: Add new method to DAO interface</vt:lpstr>
      <vt:lpstr>Step 2: Define DAO implementation</vt:lpstr>
      <vt:lpstr>Step 3: Update main app</vt:lpstr>
      <vt:lpstr>Deleting an Object</vt:lpstr>
      <vt:lpstr>JPA CRUD Apps</vt:lpstr>
      <vt:lpstr>Delete a Student</vt:lpstr>
      <vt:lpstr>Delete based on a condition</vt:lpstr>
      <vt:lpstr>Delete All Students</vt:lpstr>
      <vt:lpstr>Development Process</vt:lpstr>
      <vt:lpstr>Step 1: Add new method to DAO interface</vt:lpstr>
      <vt:lpstr>Step 2: Define DAO implementation</vt:lpstr>
      <vt:lpstr>Step 3: Update main app</vt:lpstr>
      <vt:lpstr>Create database tables: student</vt:lpstr>
      <vt:lpstr>Create database tables: student</vt:lpstr>
      <vt:lpstr>Configuration</vt:lpstr>
      <vt:lpstr>Creating Tables based on Java Code</vt:lpstr>
      <vt:lpstr>Configuration - application.properties</vt:lpstr>
      <vt:lpstr>Basic Projects</vt:lpstr>
      <vt:lpstr>Basic Projects</vt:lpstr>
      <vt:lpstr>Warning</vt:lpstr>
      <vt:lpstr>Use Case</vt:lpstr>
      <vt:lpstr>Recommendation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Hibernate / JPA Overview</dc:title>
  <dc:creator>chaddarby</dc:creator>
  <cp:lastModifiedBy>NEW</cp:lastModifiedBy>
  <cp:revision>8</cp:revision>
  <dcterms:created xsi:type="dcterms:W3CDTF">2023-07-01T03:31:15Z</dcterms:created>
  <dcterms:modified xsi:type="dcterms:W3CDTF">2023-07-01T06:58:26Z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2023-04-16T00:00:00Z</vt:filetime>
  </property>
  <property fmtid="{D5CDD505-2E9C-101B-9397-08002B2CF9AE}" pid="3" name="Creator">
    <vt:lpwstr>PDFelement Pro</vt:lpwstr>
  </property>
  <property fmtid="{D5CDD505-2E9C-101B-9397-08002B2CF9AE}" pid="4" name="LastSaved">
    <vt:filetime>2023-07-01T00:00:00Z</vt:filetime>
  </property>
</Properties>
</file>